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2.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3.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4.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5.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6.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theme/theme7.xml" ContentType="application/vnd.openxmlformats-officedocument.theme+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35.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
    <p:sldMasterId id="2147483848" r:id="rId4"/>
    <p:sldMasterId id="2147483882" r:id="rId5"/>
    <p:sldMasterId id="2147483979" r:id="rId6"/>
    <p:sldMasterId id="2147484013" r:id="rId7"/>
    <p:sldMasterId id="2147484090" r:id="rId8"/>
    <p:sldMasterId id="2147484161" r:id="rId9"/>
    <p:sldMasterId id="2147484237" r:id="rId10"/>
  </p:sldMasterIdLst>
  <p:notesMasterIdLst>
    <p:notesMasterId r:id="rId68"/>
  </p:notesMasterIdLst>
  <p:handoutMasterIdLst>
    <p:handoutMasterId r:id="rId69"/>
  </p:handoutMasterIdLst>
  <p:sldIdLst>
    <p:sldId id="1212" r:id="rId11"/>
    <p:sldId id="2147480555" r:id="rId12"/>
    <p:sldId id="2147480550" r:id="rId13"/>
    <p:sldId id="2147480595" r:id="rId14"/>
    <p:sldId id="2147480626" r:id="rId15"/>
    <p:sldId id="2147480627" r:id="rId16"/>
    <p:sldId id="2147480664" r:id="rId17"/>
    <p:sldId id="2147480628" r:id="rId18"/>
    <p:sldId id="2147480629" r:id="rId19"/>
    <p:sldId id="2147480630" r:id="rId20"/>
    <p:sldId id="2147480631" r:id="rId21"/>
    <p:sldId id="2147480632" r:id="rId22"/>
    <p:sldId id="2147480633" r:id="rId23"/>
    <p:sldId id="2147480642" r:id="rId24"/>
    <p:sldId id="2147480655" r:id="rId25"/>
    <p:sldId id="2147480643" r:id="rId26"/>
    <p:sldId id="2147480645" r:id="rId27"/>
    <p:sldId id="2147480646" r:id="rId28"/>
    <p:sldId id="2147480647" r:id="rId29"/>
    <p:sldId id="2147480648" r:id="rId30"/>
    <p:sldId id="2147480649" r:id="rId31"/>
    <p:sldId id="2147480656" r:id="rId32"/>
    <p:sldId id="2147480657" r:id="rId33"/>
    <p:sldId id="2147480658" r:id="rId34"/>
    <p:sldId id="2147480659" r:id="rId35"/>
    <p:sldId id="2147480660" r:id="rId36"/>
    <p:sldId id="2147480661" r:id="rId37"/>
    <p:sldId id="2147480677" r:id="rId38"/>
    <p:sldId id="2147480680" r:id="rId39"/>
    <p:sldId id="2147480681" r:id="rId40"/>
    <p:sldId id="2147480678" r:id="rId41"/>
    <p:sldId id="2147480679" r:id="rId42"/>
    <p:sldId id="2147480665" r:id="rId43"/>
    <p:sldId id="2147480662" r:id="rId44"/>
    <p:sldId id="2147480663" r:id="rId45"/>
    <p:sldId id="2147480667" r:id="rId46"/>
    <p:sldId id="2147480668" r:id="rId47"/>
    <p:sldId id="2147480669" r:id="rId48"/>
    <p:sldId id="2147480670" r:id="rId49"/>
    <p:sldId id="2147480671" r:id="rId50"/>
    <p:sldId id="2147480672" r:id="rId51"/>
    <p:sldId id="2147480673" r:id="rId52"/>
    <p:sldId id="2147480674" r:id="rId53"/>
    <p:sldId id="2147480682" r:id="rId54"/>
    <p:sldId id="2147480675" r:id="rId55"/>
    <p:sldId id="2147480683" r:id="rId56"/>
    <p:sldId id="2147480693" r:id="rId57"/>
    <p:sldId id="2147480684" r:id="rId58"/>
    <p:sldId id="2147480685" r:id="rId59"/>
    <p:sldId id="2147480686" r:id="rId60"/>
    <p:sldId id="2147480687" r:id="rId61"/>
    <p:sldId id="2147480688" r:id="rId62"/>
    <p:sldId id="2147480689" r:id="rId63"/>
    <p:sldId id="2147480690" r:id="rId64"/>
    <p:sldId id="2147480691" r:id="rId65"/>
    <p:sldId id="2147480625" r:id="rId66"/>
    <p:sldId id="2147480568" r:id="rId67"/>
  </p:sldIdLst>
  <p:sldSz cx="12192000" cy="6858000"/>
  <p:notesSz cx="6858000" cy="9144000"/>
  <p:defaultTextStyle>
    <a:defPPr>
      <a:defRPr lang="en-US"/>
    </a:defPPr>
    <a:lvl1pPr>
      <a:spcBef>
        <a:spcPts val="0"/>
      </a:spcBef>
      <a:buClr>
        <a:schemeClr val="accent1"/>
      </a:buClr>
      <a:defRPr sz="1800"/>
    </a:lvl1pPr>
    <a:lvl2pPr marL="180000" indent="-180000">
      <a:spcBef>
        <a:spcPts val="0"/>
      </a:spcBef>
      <a:buClr>
        <a:schemeClr val="accent1"/>
      </a:buClr>
      <a:buFont typeface="Arial" panose="020B0604020202020204" pitchFamily="34" charset="0"/>
      <a:buChar char="•"/>
      <a:defRPr sz="1800"/>
    </a:lvl2pPr>
    <a:lvl3pPr marL="360000" indent="-180000">
      <a:spcBef>
        <a:spcPts val="0"/>
      </a:spcBef>
      <a:buClr>
        <a:schemeClr val="accent1"/>
      </a:buClr>
      <a:buFont typeface="Arial" panose="020B0604020202020204" pitchFamily="34" charset="0"/>
      <a:buChar char="•"/>
      <a:defRPr sz="1800"/>
    </a:lvl3pPr>
    <a:lvl4pPr marL="540000" indent="-180000">
      <a:spcBef>
        <a:spcPts val="0"/>
      </a:spcBef>
      <a:buClr>
        <a:schemeClr val="accent1"/>
      </a:buClr>
      <a:buFont typeface="Arial" panose="020B0604020202020204" pitchFamily="34" charset="0"/>
      <a:buChar char="•"/>
      <a:defRPr sz="1800"/>
    </a:lvl4pPr>
    <a:lvl5pPr marL="720000" indent="-180000">
      <a:spcBef>
        <a:spcPts val="0"/>
      </a:spcBef>
      <a:buClr>
        <a:schemeClr val="accent1"/>
      </a:buClr>
      <a:buFont typeface="Arial" panose="020B0604020202020204" pitchFamily="34" charset="0"/>
      <a:buChar char="•"/>
      <a:defRPr sz="1800"/>
    </a:lvl5pPr>
    <a:lvl6pPr marL="900000" indent="-180000">
      <a:spcBef>
        <a:spcPts val="0"/>
      </a:spcBef>
      <a:buClr>
        <a:schemeClr val="accent1"/>
      </a:buClr>
      <a:buFont typeface="Arial" panose="020B0604020202020204" pitchFamily="34" charset="0"/>
      <a:buChar char="•"/>
      <a:defRPr sz="1800"/>
    </a:lvl6pPr>
    <a:lvl7pPr marL="1080000" indent="-180000">
      <a:spcBef>
        <a:spcPts val="0"/>
      </a:spcBef>
      <a:buClr>
        <a:schemeClr val="accent1"/>
      </a:buClr>
      <a:buFont typeface="Arial" panose="020B0604020202020204" pitchFamily="34" charset="0"/>
      <a:buChar char="•"/>
      <a:defRPr sz="1800"/>
    </a:lvl7pPr>
    <a:lvl8pPr marL="1260000" indent="-180000">
      <a:spcBef>
        <a:spcPts val="0"/>
      </a:spcBef>
      <a:buClr>
        <a:schemeClr val="accent1"/>
      </a:buClr>
      <a:buFont typeface="Arial" panose="020B0604020202020204" pitchFamily="34" charset="0"/>
      <a:buChar char="•"/>
      <a:defRPr sz="1800"/>
    </a:lvl8pPr>
    <a:lvl9pPr marL="1440000" indent="-180000">
      <a:spcBef>
        <a:spcPts val="0"/>
      </a:spcBef>
      <a:buClr>
        <a:schemeClr val="accent1"/>
      </a:buClr>
      <a:buFont typeface="Arial" panose="020B0604020202020204" pitchFamily="34" charset="0"/>
      <a:buChar char="•"/>
      <a:defRPr sz="1800"/>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282D45B-8125-BB39-0775-FBF6A9680D8A}" name="Royer, Anthony (DI SW PLM STS SDDEV MECH PHY FEA FW)" initials="AR" userId="S::anthony.royer@siemens.com::357dd0c7-212f-4536-889f-e1c8b97c48c9" providerId="AD"/>
  <p188:author id="{ED0BA35E-EB38-51CA-5B08-558C6B9B6941}" name="Kinne, Dan (DI SW PLM STS SDPRM MECH DISC)" initials="KD" userId="S::dan.kinne@siemens.com::56b05da5-93d6-42de-bcf4-cfdfc526252d" providerId="AD"/>
  <p188:author id="{50B60482-263A-3DE7-DA5D-69EA1D993F21}" name="Erbig, Lars (DI SW PLM STS SDDEV OPS TA TA2)" initials="EL(SPSSOTT" userId="S::lars.erbig@siemens.com::2ccd940e-d3de-4629-8a07-495c0928668c" providerId="AD"/>
  <p188:author id="{8DB21384-D6A5-20A8-0952-EDDEF908F0CA}" name="Forghani, Behzad (DI SW PLM STS SDDEV MECH PHY EMAG)" initials="FE" userId="S::behzad.forghani@siemens.com::3918dd08-f029-4a44-8986-6b1ed95b52c1" providerId="AD"/>
  <p188:author id="{481198C7-1EA5-5A5E-C503-4F79D614B552}" name="Matas, Edgar (DI SW PLM STS SDPRM MECH DISC EMAG)" initials="ME(SPSSMDE" userId="S::edgar.matas@siemens.com::481321d9-0681-4ad5-89a1-7b7c6a8026e3" providerId="AD"/>
  <p188:author id="{946541D2-18D2-2EF2-138B-C7F0726899C6}" name="Beriot, Hadrien (DI SW PLM STS SDDEV MECH PHY ACOU)" initials="BH(SPSSMPA" userId="S::hadrien.beriot@siemens.com::6f98c165-bd04-4906-bc5b-3370f925981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Denny Welle" initials="DW" lastIdx="1" clrIdx="0">
    <p:extLst>
      <p:ext uri="{19B8F6BF-5375-455C-9EA6-DF929625EA0E}">
        <p15:presenceInfo xmlns:p15="http://schemas.microsoft.com/office/powerpoint/2012/main" userId="S::denwelle1@publicisgroupe.net::08b00602-60fa-48c3-96fb-06a947b67c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clrMode="bw"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28"/>
    <a:srgbClr val="B596D1"/>
    <a:srgbClr val="5E9CC8"/>
    <a:srgbClr val="FF861D"/>
    <a:srgbClr val="5AB35A"/>
    <a:srgbClr val="DD4D4E"/>
    <a:srgbClr val="3A6987"/>
    <a:srgbClr val="B8C9D4"/>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E3FDE45-AF77-4B5C-9715-49D594BDF05E}" styleName="Light Style 1 - Accent 2">
    <a:wholeTbl>
      <a:tcTxStyle>
        <a:fontRef idx="minor">
          <a:scrgbClr r="0" g="0" b="0"/>
        </a:fontRef>
        <a:schemeClr val="tx1"/>
      </a:tcTxStyle>
      <a:tcStyle>
        <a:tcBdr>
          <a:left>
            <a:ln>
              <a:noFill/>
            </a:ln>
          </a:left>
          <a:right>
            <a:ln>
              <a:noFill/>
            </a:ln>
          </a:right>
          <a:top>
            <a:ln>
              <a:noFill/>
            </a:ln>
          </a:top>
          <a:bottom>
            <a:ln w="12700" cmpd="sng">
              <a:solidFill>
                <a:schemeClr val="accent6">
                  <a:alpha val="15000"/>
                </a:schemeClr>
              </a:solidFill>
            </a:ln>
          </a:bottom>
          <a:insideH>
            <a:ln w="12700" cmpd="sng">
              <a:solidFill>
                <a:schemeClr val="accent6">
                  <a:alpha val="15000"/>
                </a:schemeClr>
              </a:solidFill>
            </a:ln>
          </a:insideH>
          <a:insideV>
            <a:ln>
              <a:noFill/>
            </a:ln>
          </a:insideV>
        </a:tcBdr>
        <a:fill>
          <a:noFill/>
        </a:fill>
      </a:tcStyle>
    </a:wholeTbl>
    <a:band1H>
      <a:tcStyle>
        <a:tcBdr>
          <a:bottom>
            <a:ln w="12700" cmpd="sng">
              <a:solidFill>
                <a:schemeClr val="accent6">
                  <a:alpha val="15000"/>
                </a:schemeClr>
              </a:solidFill>
            </a:ln>
          </a:bottom>
        </a:tcBdr>
        <a:fill>
          <a:solidFill>
            <a:schemeClr val="accent6">
              <a:alpha val="5000"/>
            </a:schemeClr>
          </a:solidFill>
        </a:fill>
      </a:tcStyle>
    </a:band1H>
    <a:band2H>
      <a:tcStyle>
        <a:tcBdr>
          <a:bottom>
            <a:ln w="12700" cmpd="sng">
              <a:solidFill>
                <a:schemeClr val="accent6">
                  <a:alpha val="15000"/>
                </a:schemeClr>
              </a:solidFill>
            </a:ln>
          </a:bottom>
        </a:tcBdr>
      </a:tcStyle>
    </a:band2H>
    <a:band1V>
      <a:tcStyle>
        <a:tcBdr/>
        <a:fill>
          <a:solidFill>
            <a:schemeClr val="accent6">
              <a:alpha val="5000"/>
            </a:schemeClr>
          </a:solidFill>
        </a:fill>
      </a:tcStyle>
    </a:band1V>
    <a:lastCol>
      <a:tcTxStyle b="on"/>
      <a:tcStyle>
        <a:tcBdr/>
      </a:tcStyle>
    </a:lastCol>
    <a:firstCol>
      <a:tcTxStyle b="on"/>
      <a:tcStyle>
        <a:tcBdr/>
      </a:tcStyle>
    </a:firstCol>
    <a:lastRow>
      <a:tcTxStyle b="on"/>
      <a:tcStyle>
        <a:tcBdr>
          <a:bottom>
            <a:ln w="28575" cmpd="sng">
              <a:solidFill>
                <a:schemeClr val="dk1"/>
              </a:solidFill>
            </a:ln>
          </a:bottom>
        </a:tcBdr>
        <a:fill>
          <a:noFill/>
        </a:fill>
      </a:tcStyle>
    </a:lastRow>
    <a:firstRow>
      <a:tcTxStyle b="on"/>
      <a:tcStyle>
        <a:tcBdr>
          <a:bottom>
            <a:ln w="28575" cmpd="sng">
              <a:solidFill>
                <a:schemeClr val="dk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1234" autoAdjust="0"/>
  </p:normalViewPr>
  <p:slideViewPr>
    <p:cSldViewPr snapToGrid="0">
      <p:cViewPr varScale="1">
        <p:scale>
          <a:sx n="101" d="100"/>
          <a:sy n="101" d="100"/>
        </p:scale>
        <p:origin x="990" y="102"/>
      </p:cViewPr>
      <p:guideLst>
        <p:guide pos="3840"/>
        <p:guide orient="horz" pos="2160"/>
      </p:guideLst>
    </p:cSldViewPr>
  </p:slideViewPr>
  <p:notesTextViewPr>
    <p:cViewPr>
      <p:scale>
        <a:sx n="1" d="1"/>
        <a:sy n="1" d="1"/>
      </p:scale>
      <p:origin x="0" y="0"/>
    </p:cViewPr>
  </p:notesTextViewPr>
  <p:notesViewPr>
    <p:cSldViewPr snapToGrid="0">
      <p:cViewPr>
        <p:scale>
          <a:sx n="1" d="2"/>
          <a:sy n="1" d="2"/>
        </p:scale>
        <p:origin x="4632" y="105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notesMaster" Target="notesMasters/notesMaster1.xml"/><Relationship Id="rId7" Type="http://schemas.openxmlformats.org/officeDocument/2006/relationships/slideMaster" Target="slideMasters/slideMaster5.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tableStyles" Target="tableStyles.xml"/><Relationship Id="rId5"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slide" Target="slides/slide51.xml"/><Relationship Id="rId10" Type="http://schemas.openxmlformats.org/officeDocument/2006/relationships/slideMaster" Target="slideMasters/slideMaster8.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theme" Target="theme/theme1.xml"/><Relationship Id="rId4" Type="http://schemas.openxmlformats.org/officeDocument/2006/relationships/slideMaster" Target="slideMasters/slideMaster2.xml"/><Relationship Id="rId9" Type="http://schemas.openxmlformats.org/officeDocument/2006/relationships/slideMaster" Target="slideMasters/slideMaster7.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handoutMaster" Target="handoutMasters/handoutMaster1.xml"/><Relationship Id="rId8" Type="http://schemas.openxmlformats.org/officeDocument/2006/relationships/slideMaster" Target="slideMasters/slideMaster6.xml"/><Relationship Id="rId51" Type="http://schemas.openxmlformats.org/officeDocument/2006/relationships/slide" Target="slides/slide41.xml"/><Relationship Id="rId72" Type="http://schemas.openxmlformats.org/officeDocument/2006/relationships/viewProps" Target="viewProps.xml"/><Relationship Id="rId3" Type="http://schemas.openxmlformats.org/officeDocument/2006/relationships/slideMaster" Target="slideMasters/slideMaster1.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commentAuthors" Target="commentAuthors.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4.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a:extLst>
              <a:ext uri="{FF2B5EF4-FFF2-40B4-BE49-F238E27FC236}">
                <a16:creationId xmlns:a16="http://schemas.microsoft.com/office/drawing/2014/main" id="{9A8492AF-21D1-4EA9-B88E-2B2469E5B0BF}"/>
              </a:ext>
            </a:extLst>
          </p:cNvP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200"/>
            </a:lvl1pPr>
          </a:lstStyle>
          <a:p>
            <a:endParaRPr lang="en-US" sz="1050" b="1">
              <a:solidFill>
                <a:schemeClr val="tx2"/>
              </a:solidFill>
              <a:latin typeface="+mn-lt"/>
            </a:endParaRPr>
          </a:p>
        </p:txBody>
      </p:sp>
      <p:sp>
        <p:nvSpPr>
          <p:cNvPr id="3" name="Date">
            <a:extLst>
              <a:ext uri="{FF2B5EF4-FFF2-40B4-BE49-F238E27FC236}">
                <a16:creationId xmlns:a16="http://schemas.microsoft.com/office/drawing/2014/main" id="{F2C5CF11-9AB8-4366-83D6-4A911EAE67AA}"/>
              </a:ext>
            </a:extLst>
          </p:cNvPr>
          <p:cNvSpPr>
            <a:spLocks noGrp="1"/>
          </p:cNvSpPr>
          <p:nvPr>
            <p:ph type="dt" sz="quarter" idx="1"/>
          </p:nvPr>
        </p:nvSpPr>
        <p:spPr>
          <a:xfrm>
            <a:off x="5086800" y="0"/>
            <a:ext cx="1771200" cy="360000"/>
          </a:xfrm>
          <a:prstGeom prst="rect">
            <a:avLst/>
          </a:prstGeom>
        </p:spPr>
        <p:txBody>
          <a:bodyPr vert="horz" lIns="91440" tIns="45720" rIns="91440" bIns="45720" rtlCol="0"/>
          <a:lstStyle>
            <a:lvl1pPr algn="r">
              <a:defRPr sz="1200"/>
            </a:lvl1pPr>
          </a:lstStyle>
          <a:p>
            <a:fld id="{FEF1F2B9-B350-4061-A6D1-2A3340A8623F}" type="datetimeFigureOut">
              <a:rPr lang="en-US" sz="1050" smtClean="0">
                <a:solidFill>
                  <a:schemeClr val="tx2"/>
                </a:solidFill>
                <a:latin typeface="+mn-lt"/>
              </a:rPr>
              <a:t>12/4/2024</a:t>
            </a:fld>
            <a:endParaRPr lang="en-US" sz="1050">
              <a:solidFill>
                <a:schemeClr val="tx2"/>
              </a:solidFill>
              <a:latin typeface="+mn-lt"/>
            </a:endParaRPr>
          </a:p>
        </p:txBody>
      </p:sp>
      <p:sp>
        <p:nvSpPr>
          <p:cNvPr id="4" name="Footer Placeholder">
            <a:extLst>
              <a:ext uri="{FF2B5EF4-FFF2-40B4-BE49-F238E27FC236}">
                <a16:creationId xmlns:a16="http://schemas.microsoft.com/office/drawing/2014/main" id="{9797856F-D8D3-4EDB-AD63-B3F84321424C}"/>
              </a:ext>
            </a:extLst>
          </p:cNvPr>
          <p:cNvSpPr>
            <a:spLocks noGrp="1"/>
          </p:cNvSpPr>
          <p:nvPr>
            <p:ph type="ftr" sz="quarter" idx="2"/>
          </p:nvPr>
        </p:nvSpPr>
        <p:spPr>
          <a:xfrm>
            <a:off x="0" y="8784000"/>
            <a:ext cx="4363200" cy="360000"/>
          </a:xfrm>
          <a:prstGeom prst="rect">
            <a:avLst/>
          </a:prstGeom>
        </p:spPr>
        <p:txBody>
          <a:bodyPr vert="horz" lIns="91440" tIns="45720" rIns="91440" bIns="45720" rtlCol="0" anchor="b"/>
          <a:lstStyle>
            <a:lvl1pPr algn="l">
              <a:defRPr sz="1200"/>
            </a:lvl1pPr>
          </a:lstStyle>
          <a:p>
            <a:endParaRPr lang="en-US" sz="1050">
              <a:solidFill>
                <a:schemeClr val="tx2"/>
              </a:solidFill>
              <a:latin typeface="+mn-lt"/>
            </a:endParaRPr>
          </a:p>
        </p:txBody>
      </p:sp>
      <p:sp>
        <p:nvSpPr>
          <p:cNvPr id="5" name="Slide Number Placeholder">
            <a:extLst>
              <a:ext uri="{FF2B5EF4-FFF2-40B4-BE49-F238E27FC236}">
                <a16:creationId xmlns:a16="http://schemas.microsoft.com/office/drawing/2014/main" id="{DA566997-7A2F-418F-AC55-BAC678F9F134}"/>
              </a:ext>
            </a:extLst>
          </p:cNvPr>
          <p:cNvSpPr>
            <a:spLocks noGrp="1"/>
          </p:cNvSpPr>
          <p:nvPr>
            <p:ph type="sldNum" sz="quarter" idx="3"/>
          </p:nvPr>
        </p:nvSpPr>
        <p:spPr>
          <a:xfrm>
            <a:off x="5086800" y="8784000"/>
            <a:ext cx="1771200" cy="360000"/>
          </a:xfrm>
          <a:prstGeom prst="rect">
            <a:avLst/>
          </a:prstGeom>
        </p:spPr>
        <p:txBody>
          <a:bodyPr vert="horz" lIns="91440" tIns="45720" rIns="91440" bIns="45720" rtlCol="0" anchor="b"/>
          <a:lstStyle>
            <a:lvl1pPr algn="r">
              <a:defRPr sz="1200"/>
            </a:lvl1pPr>
          </a:lstStyle>
          <a:p>
            <a:r>
              <a:rPr lang="en-US" sz="1050" b="1">
                <a:solidFill>
                  <a:schemeClr val="accent2"/>
                </a:solidFill>
                <a:latin typeface="+mn-lt"/>
              </a:rPr>
              <a:t>Hand out</a:t>
            </a:r>
            <a:r>
              <a:rPr lang="en-US" sz="1050">
                <a:solidFill>
                  <a:schemeClr val="accent2"/>
                </a:solidFill>
                <a:latin typeface="+mn-lt"/>
              </a:rPr>
              <a:t> </a:t>
            </a:r>
            <a:fld id="{C92BABF8-1341-4DCB-864A-D83C08BEEAE4}" type="slidenum">
              <a:rPr lang="en-US" sz="1050" smtClean="0">
                <a:solidFill>
                  <a:schemeClr val="tx2"/>
                </a:solidFill>
                <a:latin typeface="+mn-lt"/>
              </a:rPr>
              <a:t>‹#›</a:t>
            </a:fld>
            <a:endParaRPr lang="en-US" sz="1050">
              <a:solidFill>
                <a:schemeClr val="tx2"/>
              </a:solidFill>
              <a:latin typeface="+mn-lt"/>
            </a:endParaRPr>
          </a:p>
        </p:txBody>
      </p:sp>
      <p:pic>
        <p:nvPicPr>
          <p:cNvPr id="6" name="Siemens logo">
            <a:extLst>
              <a:ext uri="{FF2B5EF4-FFF2-40B4-BE49-F238E27FC236}">
                <a16:creationId xmlns:a16="http://schemas.microsoft.com/office/drawing/2014/main" id="{C5A460D9-E760-498F-8A06-286EB0B001C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53000" y="550800"/>
            <a:ext cx="1152000" cy="183168"/>
          </a:xfrm>
          <a:prstGeom prst="rect">
            <a:avLst/>
          </a:prstGeom>
        </p:spPr>
      </p:pic>
    </p:spTree>
    <p:extLst>
      <p:ext uri="{BB962C8B-B14F-4D97-AF65-F5344CB8AC3E}">
        <p14:creationId xmlns:p14="http://schemas.microsoft.com/office/powerpoint/2010/main" val="135978340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7:57.771"/>
    </inkml:context>
    <inkml:brush xml:id="br0">
      <inkml:brushProperty name="width" value="0.05" units="cm"/>
      <inkml:brushProperty name="height" value="0.05" units="cm"/>
      <inkml:brushProperty name="color" value="#E71224"/>
    </inkml:brush>
  </inkml:definitions>
  <inkml:trace contextRef="#ctx0" brushRef="#br0">1 402 3529,'0'0'8498,"0"-37"-6558,0-179 1681,0 215-3628,4-5 50,22-10-366,-20 10 331,-5 5-5,0 0 0,0 1 0,-1-1-1,1 0 1,0 1 0,0-1 0,0 1 0,0-1 0,0 1 0,0 0 0,0-1 0,0 1-1,0 0 1,0 0 0,0-1 0,0 1 0,0 0 0,0 0 0,0 0 0,0 0 0,0 0-1,0 1 1,0-1 0,2 1 0,31-9 235,20-2 364,-49 9-559,-1 1-1,0-1 0,1 0 1,-1 0-1,0 0 0,0 0 1,5-3-1,21-4 571,-29 8-455,30-5 629,-15 1-592,0 2 1,0 0 0,0 1-1,1 0 1,16 3 0,1-1-1,90-13 276,265 12 199,-220-18-502,-9 12-103,-87 8-48,-38-1 2,0 0 0,45-6-1,-11-6 30,114-2-1,748 13 392,-842-2-431,-60 0 1,1 2-1,-1 0 0,1 2 0,-1 1 0,42 10 0,-27 3-8,-28-13 7,0-1-1,0 0 0,0-1 1,1-1-1,23-3 1,-27 2-2,0 0 0,0 0 0,0 2 0,0 0 1,0 0-1,0 1 0,14 4 0,27 11-1,-40-14-2,-1 1 1,0 1-1,-1 0 0,15 8 0,-17-9 0,0-1 1,0 0 0,1 0-1,-1-1 1,18 2 0,50 38 6,-26 29-1,-42-57-7,-8-12 0,0 1-1,0-1 1,0 1-1,0 0 1,-1 0-1,1 0 1,-1 0-1,1 0 1,-1 0-1,0 0 1,-1 1-1,1-1 1,0 5-1,9 36 34,0-4-12,0-9-5,0 18-10,-10 22 40,0-70-77,0-10-1207,0-13-2197,0-7-3690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7.565"/>
    </inkml:context>
    <inkml:brush xml:id="br0">
      <inkml:brushProperty name="width" value="0.05" units="cm"/>
      <inkml:brushProperty name="height" value="0.05" units="cm"/>
      <inkml:brushProperty name="color" value="#E71224"/>
    </inkml:brush>
  </inkml:definitions>
  <inkml:trace contextRef="#ctx0" brushRef="#br0">0 49 7986,'0'0'11834,"20"30"-11026,0-30-23,21 0-225,-11 0-192,10 0-200,0 0-80,-10 0-88,10-6-264,0-18-1433,0 0-3464,-10 0-5641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4.149"/>
    </inkml:context>
    <inkml:brush xml:id="br0">
      <inkml:brushProperty name="width" value="0.05" units="cm"/>
      <inkml:brushProperty name="height" value="0.05" units="cm"/>
      <inkml:brushProperty name="color" value="#FFFFFF"/>
    </inkml:brush>
  </inkml:definitions>
  <inkml:trace contextRef="#ctx0" brushRef="#br0">71 1 10362,'0'0'9450,"-61"156"-8706,61-108-368,-10 6-143,10-5-233,0 5 0,0-6-2337,10-18-7161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4.981"/>
    </inkml:context>
    <inkml:brush xml:id="br0">
      <inkml:brushProperty name="width" value="0.05" units="cm"/>
      <inkml:brushProperty name="height" value="0.05" units="cm"/>
      <inkml:brushProperty name="color" value="#FFFFFF"/>
    </inkml:brush>
  </inkml:definitions>
  <inkml:trace contextRef="#ctx0" brushRef="#br0">241 1 5737,'0'0'11193,"-27"21"-11041,-85 72-72,104-85-74,-1 1 0,2 0 0,-1 0 0,1 1 0,1-1 0,0 2 0,0-1 0,1 1 0,0 0 0,1 0 0,0 0 0,-5 24 0,3-11-4,2-6-12,1 0 0,0 0 0,2 0 0,0 29 0,1-45 2,0 0-46,12-23-54,1 0-1,17-20 1,-3 3 296,-23 33-210,2-4 136,0 1 0,1-1-1,14-13 1,-20 21-115,0-1 1,1 1 0,-1 0 0,0 0-1,1 0 1,-1 0 0,1 0-1,-1 0 1,1 0 0,0 0-1,-1 1 1,1-1 0,0 1-1,0-1 1,-1 1 0,1-1-1,0 1 1,0 0 0,0 0 0,-1 0-1,1 0 1,0 0 0,0 1-1,0-1 1,-1 1 0,1-1-1,0 1 1,-1-1 0,1 1-1,0 0 1,2 1 0,2 6 11,0-1 0,0 1 0,0 1 0,-1-1 0,0 1 0,-1 0 0,0 0 0,0 0 0,4 19 1,-2-9 7,6 19 92,-1 1 0,-2 0 0,-2 0 0,-1 1 0,-2 0 0,-2 0-1,-5 61 1,1-88-29,0 0-1,-1 0 1,-1-1 0,0 1-1,-1-1 1,0 0-1,-1-1 1,0 1 0,-1-1-1,0 0 1,-1-1-1,0 0 1,-1 0-1,0-1 1,0 0 0,-14 10-1,23-18-80,-1 0 1,0 0-1,0 0 0,0-1 0,0 1 0,0 0 0,0-1 0,0 1 1,-1 0-1,1-1 0,0 1 0,0-1 0,0 0 0,-1 1 0,1-1 1,0 0-1,0 0 0,-1 0 0,1 0 0,0 0 0,0 0 0,-3 0 0,3-1 0,0 0 0,0 0-1,0 1 1,1-1 0,-1 0-1,0 0 1,0 0 0,1 0-1,-1 0 1,0 0-1,1 0 1,-1 0 0,1 0-1,-1-1 1,1 1 0,0 0-1,-1 0 1,1 0-1,0-2 1,-1-9 0,0-1 0,1 0 0,2-19 0,-2 28-1,4-22 30,1 1 0,0 0 0,2 1 1,1 0-1,1 0 0,21-39 0,-5 17 53,2 2 0,42-53 0,-65 92-79,9-12 32,1 0 0,31-28-1,-42 43-51,0-1 0,0 0 0,0 1 0,0-1 0,1 1 0,-1 0-1,1 0 1,-1 0 0,1 1 0,0-1 0,0 1 0,0 0-1,0 0 1,0 0 0,0 1 0,0-1 0,0 1 0,0 0 0,0 0-1,0 1 1,0-1 0,8 3 0,-10-2 18,1 1 1,-1 0-1,0 0 1,0 1-1,0-1 1,0 0-1,0 1 1,-1-1-1,1 1 1,-1 0-1,1 0 1,-1-1-1,0 1 1,1 3-1,11 44 144,-11-26-201,0 0 1,-3 28-1,0-12-2755,1-25-2419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5.328"/>
    </inkml:context>
    <inkml:brush xml:id="br0">
      <inkml:brushProperty name="width" value="0.05" units="cm"/>
      <inkml:brushProperty name="height" value="0.05" units="cm"/>
      <inkml:brushProperty name="color" value="#FFFFFF"/>
    </inkml:brush>
  </inkml:definitions>
  <inkml:trace contextRef="#ctx0" brushRef="#br0">1 0 7514,'0'0'8257,"50"145"-13434,-40-97-112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5.687"/>
    </inkml:context>
    <inkml:brush xml:id="br0">
      <inkml:brushProperty name="width" value="0.05" units="cm"/>
      <inkml:brushProperty name="height" value="0.05" units="cm"/>
      <inkml:brushProperty name="color" value="#FFFFFF"/>
    </inkml:brush>
  </inkml:definitions>
  <inkml:trace contextRef="#ctx0" brushRef="#br0">0 114 6057,'0'0'11911,"4"23"-10716,9 67-210,-3-55-33,-9-34-907,-1-1 1,0 1-1,1 0 0,-1-1 1,1 1-1,-1-1 0,1 1 1,-1-1-1,1 1 0,-1-1 1,1 0-1,-1 1 0,1-1 1,-1 0-1,1 1 0,0-1 0,-1 0 1,1 0-1,0 1 0,-1-1 1,1 0-1,0 0 0,-1 0 1,2 0-1,1-1 113,0 0 1,0 0-1,-1-1 1,1 1-1,0-1 0,-1 0 1,0 1-1,1-1 1,-1 0-1,0 0 0,3-4 1,9-6 152,-12 11-233,-2 0-60,0-3-59,0 0 1,1-1-1,0 1 0,0 0 0,0 0 1,0 0-1,1 1 0,-1-1 0,1 0 1,3-4-1,1-4-254,0-1-105,55-110-7085,-39 85 766</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6.083"/>
    </inkml:context>
    <inkml:brush xml:id="br0">
      <inkml:brushProperty name="width" value="0.05" units="cm"/>
      <inkml:brushProperty name="height" value="0.05" units="cm"/>
      <inkml:brushProperty name="color" value="#FFFFFF"/>
    </inkml:brush>
  </inkml:definitions>
  <inkml:trace contextRef="#ctx0" brushRef="#br0">1 229 7522,'0'0'7452,"4"5"-6272,-4-5-1129,0 1 1,1 0-1,-1 0 0,1 0 0,-1-1 1,1 1-1,-1 0 0,1-1 0,0 1 0,-1 0 1,1-1-1,0 1 0,-1-1 0,1 1 1,0-1-1,0 1 0,0-1 0,-1 0 1,1 1-1,0-1 0,0 0 0,0 0 0,0 1 1,0-1-1,0 0 0,0 0 0,-1 0 1,1 0-1,0 0 0,0-1 0,0 1 1,0 0-1,0 0 0,0 0 0,0-1 1,-1 1-1,1 0 0,0-1 0,0 1 0,0-1 1,-1 1-1,1-1 0,0 0 0,-1 1 1,1-1-1,0 1 0,-1-1 0,1 0 1,-1 0-1,1 1 0,-1-1 0,1 0 0,-1 0 1,0 0-1,1-1 0,7-11 467,-1-1 0,11-28 0,-4 7-199,-9 26-110,0-1 0,-1 0 0,0 0 0,-1 0 0,0 0 0,-1-1 0,0 1 0,-1-1-1,0 1 1,0-15 0,-1 24 355,-12 11-277,-9 19-301,1 0 0,2 2 0,-20 43 0,35-66 4,1-1 1,0 0-1,0 0 0,1 1 0,0-1 0,0 1 0,1 0 1,0 11-1,0-8-70,32-9-143,-20-3 210,-1-1 0,1 0-1,-1-1 1,0 0 0,1 0-1,-1-1 1,-1-1 0,12-5-1,-13 5 1,0 0 0,0 1 0,1 0-1,0 0 1,0 1 0,0 1 0,0 0-1,0 0 1,0 1 0,0 0 0,20 2 0,-28-1 9,-1 0 1,1 1 0,-1 0-1,1-1 1,0 1 0,-1 0-1,1 0 1,-1 0 0,0 0 0,1 0-1,-1 0 1,0 0 0,0 0-1,0 1 1,1-1 0,-1 0-1,0 1 1,-1-1 0,1 1-1,0-1 1,0 1 0,-1-1-1,1 1 1,-1 0 0,1-1 0,-1 1-1,0 0 1,1 2 0,-1 60 261,-1-40-19,1-22-225,0 0 1,-1 0-1,1-1 1,-1 1-1,1 0 1,-1 0-1,0 0 0,1-1 1,-1 1-1,0 0 1,0-1-1,0 1 0,-1-1 1,1 1-1,0-1 1,-1 1-1,1-1 0,0 0 1,-3 2-1,3-3-24,1 0 1,0 1-1,-1-1 0,1 0 0,-1 0 0,1 1 0,-1-1 0,0 0 1,1 0-1,-1 0 0,1 0 0,-1 0 0,1 0 0,-1 0 0,1 0 1,-1 0-1,0 0 0,1 0 0,-1 0 0,1 0 0,-1 0 1,1 0-1,-1-1 0,0 1 0,0-1-51,1 0-1,-1 1 1,1-1 0,-1 0-1,1 0 1,-1 0 0,1 1-1,-1-1 1,1 0 0,0 0 0,-1 0-1,1 0 1,0 0 0,0 0-1,0 0 1,0 0 0,0 0-1,0 0 1,0-1 0,0-25-2614,0 2-2776</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7.013"/>
    </inkml:context>
    <inkml:brush xml:id="br0">
      <inkml:brushProperty name="width" value="0.05" units="cm"/>
      <inkml:brushProperty name="height" value="0.05" units="cm"/>
      <inkml:brushProperty name="color" value="#FFFFFF"/>
    </inkml:brush>
  </inkml:definitions>
  <inkml:trace contextRef="#ctx0" brushRef="#br0">1 265 6889,'0'0'12879,"0"-30"-12025,0-167 701,0 197-1578,1 0 0,0-1 0,0 1 1,0 0-1,-1 0 0,1 0 0,0-1 1,0 1-1,0 0 0,-1 0 0,1 0 0,0 0 1,0 0-1,0 1 0,-1-1 0,1 0 1,0 0-1,0 0 0,0 1 0,-1-1 0,1 1 1,0-1-1,-1 0 0,2 1 0,2 6 25,0-1 0,0 1 0,0 0-1,-1 0 1,0 1 0,-1-1 0,1 0 0,0 11-1,11 70 248,-10-52-195,-3-3-19,2 1 1,3-27-28,-5-7-7,0 0 0,0 0 1,0 0-1,0 0 0,-1 0 0,1 0 1,0 0-1,0 0 0,0 0 1,0 0-1,0 0 0,-1-1 0,1 1 1,0 0-1,0-1 0,-1 1 0,1-1 1,0 1-1,0-1 0,-1 1 1,1-1-1,0 1 0,-1-1 0,1 1 1,-1-1-1,1 0 0,-1 0 1,1 1-1,-1-1 0,0 0 0,1-1 1,16-29 70,-15 27-51,31-62 140,61-107 303,-93 172-477,5-10 317,-6 11-305,0-1-1,0 1 0,0 0 1,0 0-1,0 0 0,1 0 1,-1 0-1,0-1 1,0 1-1,0 0 0,1 0 1,-1 0-1,0 0 0,0 0 1,0 0-1,1 0 0,-1 0 1,0 0-1,0 0 0,0 0 1,1 0-1,-1 0 0,0 0 1,0 0-1,0 0 1,1 0-1,-1 0 0,0 0 1,0 0-1,0 0 0,1 0 1,-1 0-1,0 0 0,0 1 1,0-1-1,0 0 0,1 0 1,-1 0-1,0 0 1,0 0-1,0 1 0,0-1 1,0 0-1,0 0 0,1 0 1,-1 0-1,0 1 0,0-1 1,0 0-1,0 0 0,0 0 1,0 1-1,0-1 0,0 0 1,0 0-1,0 0 1,0 1-1,0-1 0,7 24 93,0 0 0,-2 1 0,-1 0 0,-1 0 0,0 46 0,7-22 154,1-64-178,39-73 290,-41 68-317,1 1 0,1 0 0,1 1 0,25-31 0,-34 46-38,-1 0-15,0 1 1,-1 0-1,1 0 1,0 0 0,0 0-1,0 1 1,0-1 0,1 0-1,-1 1 1,0 0-1,1-1 1,-1 1 0,1 0-1,-1 0 1,1 0 0,0 1-1,4-2 1,-6 3-7,0 1-1,0-1 1,0 0 0,0 1 0,0-1 0,0 1-1,-1-1 1,1 1 0,0-1 0,-1 1-1,0 0 1,1-1 0,-1 4 0,0-5 5,6 50-83,-6-42-117,1-1-1,-1 0 0,1 0 1,0 1-1,1-1 0,-1 0 1,2 0-1,-1 0 0,1 0 1,0-1-1,4 9 1,8-3-3048,12-10-2086</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7.794"/>
    </inkml:context>
    <inkml:brush xml:id="br0">
      <inkml:brushProperty name="width" value="0.05" units="cm"/>
      <inkml:brushProperty name="height" value="0.05" units="cm"/>
      <inkml:brushProperty name="color" value="#FFFFFF"/>
    </inkml:brush>
  </inkml:definitions>
  <inkml:trace contextRef="#ctx0" brushRef="#br0">141 181 7009,'0'0'9867,"-2"23"-9125,-5 69-197,7-91-516,0-1 0,-1 1 0,1 0 0,0 0 0,0-1 1,0 1-1,0 0 0,0 0 0,0-1 0,0 1 0,0 0 1,0 0-1,0 0 0,0-1 0,0 1 0,0 0 0,1 0 0,-1-1 1,0 1-1,0 0 0,1 0 0,-1-1 0,1 1 0,-1 0 1,1-1-1,-1 1 0,1-1 0,-1 1 0,1 0 0,-1-1 1,1 1-1,0-1 0,-1 0 0,1 1 0,0-1 0,0 0 1,-1 1-1,1-1 0,0 0 0,0 0 0,-1 1 0,1-1 1,0 0-1,0 0 0,0 0 0,-1 0 0,1 0 0,0 0 1,0 0-1,-1 0 0,1-1 0,0 1 0,0 0 0,0 0 1,-1-1-1,1 1 0,0 0 0,-1-1 0,1 1 0,0-1 1,-1 1-1,1-1 0,0 0 0,-1 1-16,6-5 71,-2 1 1,1-1 0,-1 0-1,1 0 1,-1-1-1,-1 1 1,1-1 0,-1 0-1,0 0 1,0 0 0,-1 0-1,0-1 1,0 1-1,1-8 1,-1 7-67,0 1-1,-1-1 0,0 1 1,0-1-1,-1 0 1,1 0-1,-2 1 1,1-1-1,-1 0 0,0 1 1,0-1-1,-1 1 1,1-1-1,-6-10 1,5 14-21,0 0 0,-1 0-1,0 0 1,1 0 0,-1 0 0,0 0 0,0 1 0,-1 0 0,1-1 0,0 1 0,-1 1 0,0-1 0,1 0 0,-1 1 0,0-1 0,0 1 0,1 0 0,-1 1 0,0-1 0,0 1 0,0-1-1,0 1 1,0 1 0,0-1 0,0 0 0,0 1 0,0 0 0,0 0 0,0 0 0,0 0 0,1 1 0,-1-1 0,0 1 0,1 0 0,0 0 0,-1 0 0,-4 5 0,-1 4-3,3-6-6,0 1-1,1 0 1,0 1-1,0-1 1,0 1-1,1 0 0,0 0 1,0 0-1,1 1 1,0-1-1,0 1 1,1 0-1,0-1 1,0 1-1,1 0 0,-1 13 1,3-21 9,-1 1 1,0 0-1,0 0 1,1 0-1,-1 0 1,0-1 0,1 1-1,-1 0 1,1-1-1,-1 1 1,1 0-1,-1-1 1,1 1-1,0 0 1,-1-1-1,1 1 1,0-1-1,-1 1 1,1-1-1,0 0 1,0 1-1,-1-1 1,1 0-1,0 1 1,0-1-1,0 0 1,0 0 0,-1 0-1,1 0 1,0 1-1,0-1 1,0-1-1,0 1 1,-1 0-1,1 0 1,0 0-1,0 0 1,0 0-1,0-1 1,-1 1-1,2-1 1,41-13 81,-11-5 204,34-25 0,-44 27-193,0 2 1,1 1-1,50-23 1,-72 37-94,1-1 1,0 0-1,-1 1 1,1-1-1,0 1 0,0 0 1,0-1-1,-1 1 1,1 0-1,0 0 1,0 0-1,0 0 1,0 1-1,-1-1 1,1 0-1,0 1 0,0-1 1,-1 1-1,1 0 1,0 0-1,-1 0 1,1-1-1,0 1 1,-1 1-1,1-1 1,-1 0-1,0 0 0,1 0 1,-1 1-1,0-1 1,0 1-1,0-1 1,0 1-1,0-1 1,1 3-1,2 6 35,0 0-1,-1 0 0,0 0 1,-1 0-1,2 12 1,0 2 12,1-5-15,-3-4-16,2 0 1,-1 0-1,2-1 0,0 0 0,1 0 0,0 0 1,1-1-1,9 14 0,-15-25-15,1-1 0,0 1-1,-1-1 1,1 1 0,0-1-1,0 0 1,0 0 0,0 0 0,0 0-1,0 0 1,0 0 0,0 0 0,0-1-1,0 1 1,1-1 0,-1 0-1,0 1 1,0-1 0,1 0 0,-1 0-1,0 0 1,0-1 0,1 1-1,-1-1 1,0 1 0,0-1 0,0 0-1,0 1 1,0-1 0,3-2 0,1 0 8,0-1 0,0 0 0,0 0 0,0 0 0,-1 0 0,0-1 0,1 0 0,4-7 0,12-17 44,-2-1 1,-1-1-1,17-37 0,-28 51-14,-1 0 0,-1-1 0,0 0 0,-2 0 0,0 0-1,0 0 1,0-33 0,-4 48 120,-11 13 287,1 4-442,0 0 0,1 1 0,1-1 1,1 2-1,0-1 0,1 1 0,1 0 0,0 1 0,1-1 1,1 1-1,1 0 0,0-1 0,1 1 0,1 18 0,0-32-36,0 1 0,0 0 0,1-1 0,-1 1 0,1 0 0,0-1 0,0 1 0,0-1 0,0 1 0,1-1 1,0 0-1,-1 1 0,1-1 0,0 0 0,0 0 0,1 0 0,-1-1 0,1 1 0,4 4 0,1-2-435,0 0 0,0 0 0,1-1 0,0 0 1,-1-1-1,1 0 0,12 3 0,37 3-5451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8.913"/>
    </inkml:context>
    <inkml:brush xml:id="br0">
      <inkml:brushProperty name="width" value="0.05" units="cm"/>
      <inkml:brushProperty name="height" value="0.05" units="cm"/>
      <inkml:brushProperty name="color" value="#FFFFFF"/>
    </inkml:brush>
  </inkml:definitions>
  <inkml:trace contextRef="#ctx0" brushRef="#br0">51 99 8786,'0'0'10334,"-7"22"-10141,-7 41 161,2 0-1,4 1 1,-2 96-1,10-159-353,0-1 1,0 1-1,0 0 0,1-1 1,-1 1-1,0-1 0,0 1 0,0 0 1,0-1-1,1 1 0,-1-1 1,0 1-1,0-1 0,1 1 0,-1-1 1,0 1-1,1-1 0,-1 1 1,1-1-1,-1 1 0,1-1 0,-1 0 1,1 1-1,-1-1 0,1 0 1,-1 1-1,1-1 0,-1 0 0,1 0 1,-1 0-1,1 1 0,0-1 1,-1 0-1,1 0 0,-1 0 0,1 0 1,0 0-1,-1 0 0,1 0 1,-1 0-1,1 0 0,0 0 1,-1-1-1,2 1 0,1-1-8,0 0 0,0 0 0,0 0 0,0 0 0,0-1 0,0 1 0,0-1 0,-1 0 0,6-4 0,31-33 141,-2-2-1,-1-1 0,39-62 1,-67 96-96,4 42-394,-8-28 375,-1 1 0,1-1 0,1 0 0,-1 0 0,1 0 0,0-1 0,1 1 0,-1-1 0,1-1 0,0 1 0,13 7 0,-15-10-26,0 0 0,1 0 0,-1 0 0,1 0 0,-1-1 0,1 1 0,0-1 0,-1-1 0,1 1 0,0 0 1,0-1-1,0 0 0,-1 0 0,1-1 0,0 1 0,0-1 0,-1 0 0,1-1 0,6-1 0,-8 1 15,0 0 0,0-1 0,1 1-1,-1-1 1,-1 1 0,1-1 0,0 0 0,-1 0 0,1-1-1,-1 1 1,0 0 0,0-1 0,0 1 0,-1-1 0,1 0-1,-1 1 1,0-1 0,1-5 0,3-11 84,-2 1 0,1-29-1,-2 23-14,1 3 5,-1-1 0,-1 0 1,-1 0-1,-6-41 0,4 57 85,1-4-3380,17 23-411,13 13-965,1-5-1781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9.485"/>
    </inkml:context>
    <inkml:brush xml:id="br0">
      <inkml:brushProperty name="width" value="0.05" units="cm"/>
      <inkml:brushProperty name="height" value="0.05" units="cm"/>
      <inkml:brushProperty name="color" value="#FFFFFF"/>
    </inkml:brush>
  </inkml:definitions>
  <inkml:trace contextRef="#ctx0" brushRef="#br0">21 254 4489,'0'0'9685,"10"-16"-8652,-4 6-892,3-1 174,-1-1 1,-1-1 0,0 1-1,-1-1 1,0-1 0,-1 1-1,-1-1 1,0 1 0,-1-1-1,2-19 1,-5-26 1599,0 58-1894,-1 1 1,1-1-1,-1 1 0,0-1 0,1 1 1,-1-1-1,0 1 0,1-1 1,-1 1-1,0 0 0,0-1 0,1 1 1,-1 0-1,0 0 0,0 0 1,0-1-1,0 1 0,1 0 0,-1 0 1,0 0-1,0 0 0,0 0 0,0 1 1,1-1-1,-1 0 0,0 0 1,0 0-1,0 1 0,1-1 0,-1 0 1,0 1-1,1-1 0,-1 1 1,0-1-1,1 1 0,-1-1 0,0 1 1,1 0-1,-1-1 0,1 1 0,-1-1 1,1 1-1,-1 1 0,-7 9-17,0-1 0,1 2 0,1-1-1,0 1 1,0 0 0,1 0 0,1 0-1,0 1 1,1 0 0,-3 22 0,1 11 9,4 80-1,1-71 21,0-51-34,0 1 1,1-1-1,-1 1 0,1-1 0,0 0 0,0 1 0,0-1 1,1 0-1,-1 0 0,1 0 0,0 0 0,0 0 0,0 0 1,1-1-1,0 1 0,-1-1 0,1 1 0,5 3 0,-5-5-4,-1-1 0,1 1 0,0-1 0,-1 0 1,1 0-1,0 0 0,0 0 0,0 0 0,0 0 0,0-1 0,0 0 0,0 1 0,0-1 0,0 0 0,0 0 0,0-1 0,0 1 0,0-1 0,0 1 0,0-1 0,0 0 0,0 0 0,0-1 0,0 1 0,-1 0 0,1-1 0,0 0 0,3-3 0,8-6 43,-1 0 0,0-1 0,-1-1-1,0 0 1,-1-1 0,0 0 0,13-24-1,-7 7 58,-1-1-1,22-61 1,-37 91-55,2-8 163,0 0 1,0 1-1,0-1 0,-1 0 0,-1 0 0,1-20 1,-2 274-18,0-243-207,0 0-1,0-1 0,0 1 0,0 0 0,0 0 1,1 0-1,-1 0 0,0-1 0,0 1 1,1 0-1,-1 0 0,1-1 0,-1 1 0,0 0 1,1-1-1,-1 1 0,1 0 0,0-1 0,-1 1 1,1-1-1,-1 1 0,1 0 0,0-1 1,0 0-1,-1 1 0,1-1 0,0 1 0,0-1 1,-1 0-1,1 0 0,0 1 0,0-1 0,0 0 1,-1 0-1,1 0 0,0 0 0,0 0 1,0 0-1,0 0 0,-1 0 0,1 0 0,0-1 1,0 1-1,0 0 0,0 0 0,-1-1 0,1 1 1,1-1-1,38-18-1692,0-14-1086,0-3-2046</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9.845"/>
    </inkml:context>
    <inkml:brush xml:id="br0">
      <inkml:brushProperty name="width" value="0.05" units="cm"/>
      <inkml:brushProperty name="height" value="0.05" units="cm"/>
      <inkml:brushProperty name="color" value="#FFFFFF"/>
    </inkml:brush>
  </inkml:definitions>
  <inkml:trace contextRef="#ctx0" brushRef="#br0">1 0 9498,'0'0'2945,"90"169"-7090,-70-127-2529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13.814"/>
    </inkml:context>
    <inkml:brush xml:id="br0">
      <inkml:brushProperty name="width" value="0.05" units="cm"/>
      <inkml:brushProperty name="height" value="0.05" units="cm"/>
      <inkml:brushProperty name="color" value="#E71224"/>
    </inkml:brush>
  </inkml:definitions>
  <inkml:trace contextRef="#ctx0" brushRef="#br0">564 2 4761,'0'0'10833,"-7"0"-9875,-19 0 157,2-1-763,0 1 0,-1 1 0,1 1 0,0 1 0,-34 9 0,23-2-315,27-9-34,0 0 1,1 1-1,0 1 1,-1-1-1,1 1 1,0 0-1,0 1 0,-6 4 1,7-4 28,0 0 0,0-1 0,0 1 0,-1-1 0,1-1 0,-8 3 0,-27 12 135,-59 25-41,97-40-129,0 0-1,0 0 1,1-1-1,-1 2 0,1-1 1,0 0-1,-1 0 1,1 1-1,0-1 0,0 1 1,1 0-1,-1 0 1,0-1-1,1 1 0,0 0 1,0 0-1,0 0 1,0 1-1,0-1 0,0 0 1,1 0-1,0 0 1,0 6-1,-3 9 0,-3 26 27,2 0 0,4 78 1,18 93 102,-3-54-70,12 61 42,-4-35-127,-14-123 43,1 28 44,0 21-14,-11-112-43,1 0-1,0 1 1,0-1-1,0 0 1,0 1-1,0-1 0,0 1 1,0-1-1,0 0 1,0 1-1,1-1 1,-1 0-1,0 1 1,1-1-1,-1 0 1,1 0-1,0 1 1,-1-1-1,1 0 1,0 0-1,0 0 1,0 0-1,-1 0 1,1 0-1,0 0 1,1 0-1,-1 0 1,0 0-1,0-1 1,0 1-1,0 0 1,1-1-1,-1 1 0,0-1 1,0 1-1,1-1 1,-1 0-1,0 0 1,1 1-1,-1-1 1,1 0-1,-1 0 1,0 0-1,1 0 1,-1-1-1,0 1 1,1 0-1,-1-1 1,0 1-1,1 0 1,1-2-1,6-1 139,-1-1 0,-1 0 0,1 0 0,0-1 0,-1 0 0,11-9 0,-8 6-21,0 0 0,0 1 1,1 1-1,0 0 1,0 0-1,1 1 0,0 0 1,-1 1-1,2 0 1,19-2-1,48-3-1581,-2 12-4578,-38 2-1752</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0.596"/>
    </inkml:context>
    <inkml:brush xml:id="br0">
      <inkml:brushProperty name="width" value="0.05" units="cm"/>
      <inkml:brushProperty name="height" value="0.05" units="cm"/>
      <inkml:brushProperty name="color" value="#FFFFFF"/>
    </inkml:brush>
  </inkml:definitions>
  <inkml:trace contextRef="#ctx0" brushRef="#br0">261 320 3489,'0'0'11740,"-5"1"-10375,0 1-1278,-1 0 1,1 0-1,0 1 0,-1-1 0,1 1 0,0 0 1,1 1-1,-1-1 0,1 1 0,-1 0 0,1 0 0,0 0 1,0 1-1,1-1 0,-1 1 0,1 0 0,-3 7 1,1-3-69,0 0 0,1 1 0,0 0 0,1 0 0,0 0 0,1 1 0,0-1 0,0 0 0,0 16 1,2-23-26,1 1 0,-1-1 0,1 1 1,0-1-1,-1 0 0,2 1 1,-1-1-1,0 0 0,1 0 0,-1 1 1,1-1-1,0 0 0,0-1 0,0 1 1,5 4-1,46 36-1,-2-2 58,-43-32-46,-1 1 0,1 0 0,-2 0 1,1 1-1,-2-1 0,1 1 1,-1 0-1,-1 1 0,0 0 0,-1-1 1,0 1-1,-1 0 0,0 0 0,-1 0 1,0 1-1,-1-1 0,0 0 1,-4 24-1,2-25 3,0 0 1,-1-1 0,0 0-1,-1 1 1,0-1 0,-1 0-1,0-1 1,0 1-1,-1-1 1,0 0 0,-1 0-1,0-1 1,0 0 0,-1 0-1,0-1 1,0 0-1,-1 0 1,1-1 0,-2 0-1,-18 9 1,24-13-1,0 0 1,0-1-1,0 1 1,0-1-1,-1 0 1,1 0-1,0-1 0,-1 1 1,1-1-1,0 0 1,-1 0-1,1-1 1,0 1-1,-1-1 0,1 0 1,0 0-1,0 0 1,0-1-1,-5-1 1,4-1-18,-1 0 0,1 1 0,0-2 0,0 1 0,0-1 0,1 1 0,-1-1 0,1 0 0,0-1 0,1 1 0,-5-10 0,0-1 36,1-1-1,1 1 1,0-2 0,1 1 0,1-1 0,1 1 0,0-1 0,1-23 0,2 31-37,1 1 1,0 0 0,1 0-1,0 0 1,1 1-1,0-1 1,0 0 0,0 1-1,1 0 1,1 0-1,-1 0 1,2 0 0,6-8-1,10-10-37,2 1-1,32-28 1,-17 18 47,181-191-49,-183 183 136,-3-1-1,-2-1 1,45-83 0,-75 122 143,0 0 1,0-1 0,0 1 0,-1 0-1,0-1 1,0 1 0,0-1 0,-1 1-1,-1-10 1,1 16-196,-1-1-25,1 0 0,-1 1 1,0-1-1,0 1 0,0-1 1,0 1-1,1-1 1,-1 1-1,0 0 0,0 0 1,0-1-1,0 1 0,0 0 1,0 0-1,0 0 1,0 0-1,0 0 0,0 0 1,0 0-1,0 0 0,0 0 1,0 1-1,0-1 1,0 0-1,0 1 0,0-1 1,0 1-1,1-1 0,-1 1 1,0-1-1,-1 2 1,-5 13-14,1 0 1,1 1-1,0 0 1,1 1-1,0-1 0,-1 20 1,1-9 6,-3 32 4,2 0 0,6 92 0,0-49 12,0-102-26,0 0 1,0 0-1,0 0 0,0 0 0,0 0 0,0 0 0,0 0 1,1-1-1,-1 1 0,0 0 0,0-1 0,0 1 0,-1-1 0,1 1 1,0-1-1,0 1 0,0-1 0,0 1 0,0-1 0,1-1 1,135-150 594,-119 135-610,-5 16-191,-11 3 193,0 0 0,0 1 1,0-1-1,-1 1 0,1 0 0,-1-1 0,0 1 0,0 0 1,0 0-1,1 4 0,2 2 96,-1 0-44,1 0-1,0 0 0,0 0 0,1 0 0,8 11 1,-11-18-98,-1 0 0,1 0 0,0 0 1,-1-1-1,1 1 0,0 0 0,0-1 1,0 1-1,0-1 0,0 0 0,1 0 0,-1 0 1,0 0-1,1 0 0,-1 0 0,0-1 1,1 1-1,-1-1 0,1 0 0,-1 1 1,1-1-1,-1 0 0,1 0 0,-1-1 0,0 1 1,1-1-1,-1 1 0,1-1 0,3-1 1,3-3-882,0 0 1,0-1-1,0 1 1,-1-2 0,0 1-1,0-1 1,7-9 0,17-25-6833</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0.955"/>
    </inkml:context>
    <inkml:brush xml:id="br0">
      <inkml:brushProperty name="width" value="0.05" units="cm"/>
      <inkml:brushProperty name="height" value="0.05" units="cm"/>
      <inkml:brushProperty name="color" value="#FFFFFF"/>
    </inkml:brush>
  </inkml:definitions>
  <inkml:trace contextRef="#ctx0" brushRef="#br0">177 1 5297,'0'0'7875,"-5"27"-7517,-31 176 687,-44 270 4799,38-264-5420,42-207-394,0 0 1,-1 0-1,1 0 0,-1 0 1,0 0-1,1 0 0,-1 0 0,0 0 1,0-1-1,0 1 0,0 0 1,-3 1-1,2-5 758,10-15-488,-1 6-329,1 0 0,0 1 0,1-1 0,0 2 0,0-1 0,20-13 0,69-45-1146,-86 61 962,66-40-2065,-6 9-2055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1.785"/>
    </inkml:context>
    <inkml:brush xml:id="br0">
      <inkml:brushProperty name="width" value="0.05" units="cm"/>
      <inkml:brushProperty name="height" value="0.05" units="cm"/>
      <inkml:brushProperty name="color" value="#FFFFFF"/>
    </inkml:brush>
  </inkml:definitions>
  <inkml:trace contextRef="#ctx0" brushRef="#br0">51 0 5705,'0'0'9908,"-5"29"-8617,-22 208 1048,27-235-2337,-15 292 2043,11-113-5643,6-200 3445,1-1 1,1 1-1,0 0 1,1 0-1,1 0 1,9-17-1,15-55 273,-24 76 303,-6 15-410,0-1 0,1 1 1,-1 0-1,0-1 0,0 1 1,0 0-1,1 0 0,-1-1 0,0 1 1,1 0-1,-1 0 0,0-1 0,0 1 1,1 0-1,-1 0 0,0 0 1,1-1-1,-1 1 0,0 0 0,1 0 1,-1 0-1,1 0 0,-1 0 0,0 0 1,1 0-1,-1 0 0,0 0 1,1 0-1,-1 0 0,0 0 0,1 0 1,-1 0-1,1 0 0,-1 0 0,0 0 1,1 1-1,-1-1 0,0 0 1,1 0-1,-1 0 0,0 0 0,0 1 1,1-1-1,-1 0 0,0 0 0,0 1 1,1-1-1,-1 0 0,0 1 1,1-1-1,6 11 122,0 0 0,-1 0 0,0 0 0,5 16 0,-6-15-49,1 1-1,0-1 0,0 0 0,12 15 0,-6-11-54,-10-14-6,-1 1 1,0-1-1,0 0 0,1 0 0,-1-1 1,1 1-1,-1 0 0,1 0 0,0-1 1,0 1-1,0-1 0,-1 1 0,2-1 1,-1 0-1,0 0 0,0 0 0,0 0 1,0 0-1,1-1 0,-1 1 0,0 0 1,1-1-1,-1 0 0,1 0 0,-1 1 1,0-2-1,1 1 0,-1 0 0,4-1 1,1-1 43,0-1 1,0 1 0,0-1 0,-1-1 0,1 1-1,-1-1 1,0-1 0,0 1 0,0-1 0,-1 0-1,0 0 1,0 0 0,0-1 0,7-10 0,-3 4 2,-1-1 0,0 0 0,-1 0 0,0-1 1,-1 0-1,6-19 0,-10 23-1,0 1 0,-1 0 0,0 0-1,-1-18 1,0 25-44,0 0 0,0-1 0,0 1 0,0 0 0,-1-1 0,1 1 0,-1 0 0,1-1-1,-1 1 1,0 0 0,0 0 0,0 0 0,0 0 0,-1 0 0,1 0 0,0 0 0,-1 0 0,1 1 0,-1-1-1,0 0 1,1 1 0,-1-1 0,-3-1 0,0 1 11,0 1 0,-1-1 1,1 1-1,0 0 0,-1 0 0,1 0 0,-1 1 1,1 0-1,-1 0 0,1 0 0,-1 1 0,1 0 1,-1 0-1,1 0 0,0 1 0,-1 0 0,1 0 1,0 0-1,0 1 0,0-1 0,1 1 0,-1 0 1,1 1-1,-1-1 0,1 1 0,0-1 0,-6 10 1,3-5-92,0 1 0,1 0 1,1 0-1,-1 1 0,2-1 1,-1 1-1,1 0 0,1 1 1,0-1-1,0 0 0,1 1 1,0 0-1,0 18 0,2-27-42,0 1-1,0-1 1,0 0-1,1 1 1,-1-1-1,1 0 1,0 1 0,-1-1-1,1 0 1,0 0-1,0 1 1,0-1-1,1 0 1,-1 0-1,1 0 1,-1 0-1,1-1 1,-1 1 0,1 0-1,0-1 1,0 1-1,0-1 1,0 1-1,0-1 1,2 1-1,6 2-1268,0 0 0,0-1-1,0 0 1,18 2 0,22 2-8574</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2.754"/>
    </inkml:context>
    <inkml:brush xml:id="br0">
      <inkml:brushProperty name="width" value="0.05" units="cm"/>
      <inkml:brushProperty name="height" value="0.05" units="cm"/>
      <inkml:brushProperty name="color" value="#FFFFFF"/>
    </inkml:brush>
  </inkml:definitions>
  <inkml:trace contextRef="#ctx0" brushRef="#br0">79 1 3753,'0'0'3505,"-7"26"-1557,2-6-1501,-34 162 2971,26-3-1103,8-77-1764,3-35-418,2-46-456,0 0 0,-2 0 0,-4 22 0,11-68-8295,3-16 5754,-1-4 5227,1-56 0,-8 98-2130,0-1 0,0 1 0,1 0 0,-1 0 0,1 0 0,-1 0 0,1 0 0,0 0 0,0 0 0,0 0 0,1 1 0,-1-1 0,1 0 0,-1 0 0,1 1 0,0-1 0,0 1 0,0 0 0,3-3 0,2 0 81,0 1 0,0-1 0,1 2 0,-1-1 0,14-3 0,28-16 494,-41 18-700,4-1 156,-1-1 0,0 0 0,0-1 0,0-1 0,-1 1 0,-1-2 0,10-10 0,-11 11-72,-1-1 0,0-1-1,0 1 1,-1-1-1,-1 0 1,1 0-1,-2-1 1,0 0-1,0 1 1,-1-1-1,0-1 1,-1 1-1,-1 0 1,0-1 0,-1-18-1,-2 14 686,-3 28-659,-6 36-385,9-40 241,-25 114-72,6 0 0,-11 239 0,32-359-5,0-1 0,0 0 1,1 0-1,-1 1 0,0-1 0,0 0 0,0 0 0,1 1 0,-1-1 0,0 0 0,0 0 0,1 0 0,-1 1 0,0-1 0,0 0 0,1 0 1,-1 0-1,0 0 0,1 0 0,-1 1 0,0-1 0,0 0 0,1 0 0,-1 0 0,0 0 0,1 0 0,-1 0 0,0 0 0,1 0 0,-1 0 1,0 0-1,1-1 0,-1 1 0,0 0 0,0 0 0,1 0 0,-1 0 0,0 0 0,1 0 0,-1-1 0,0 1 0,0 0 0,1 0 0,-1 0 1,0-1-1,0 1 0,1-1-6,8-5 23,0 0 0,-1-1 0,0-1 1,0 1-1,0-1 0,-1-1 0,-1 1 0,1-1 1,9-19-1,-7 13 11,1 0 0,0 1 0,22-23 0,-29 33-44,1 1 0,-1 0 0,0 0 0,1 0 0,0 1 0,-1-1 0,1 1 0,0-1 0,1 1 0,-1 1-1,0-1 1,0 1 0,1-1 0,-1 1 0,1 0 0,-1 1 0,1-1 0,-1 1 0,1 0 0,0 0 0,-1 0 0,7 2 0,-9-1 10,-1 0 1,1 0 0,0 0 0,0 0 0,-1 0 0,1 1 0,0-1 0,-1 1 0,1-1-1,-1 1 1,0 0 0,0-1 0,1 1 0,-1 0 0,1 3 0,-1-3 10,0 0 0,0 0 0,0 0 0,1 0 0,-1 0 1,1 0-1,-1 0 0,1 0 0,0-1 0,-1 1 0,1-1 0,0 1 0,0-1 1,0 0-1,0 1 0,0-1 0,1 0 0,3 1 0,0-2 23,0 1 0,0-1 0,-1-1 1,1 1-1,0-1 0,-1 0 0,1 0 0,0-1 0,-1 0 0,0 0 0,1 0 0,-1 0 0,0-1 0,0 0 1,0 0-1,0 0 0,-1-1 0,0 0 0,1 1 0,-1-2 0,6-6 0,9-13 58,-1 1 0,28-50 0,-41 66-84,0-2 38,0 1 0,0 0 0,0-1 0,-1 0 0,-1 0 0,1 0 0,-2-1 0,1 1 0,-1-1 0,-1 1 0,1-12 0,-2 20 78,-3 2-80,0-1 0,0 0 0,-1 1 0,1 0 0,0 0 0,0 0 0,0 0 0,0 1 0,0-1 0,0 1 0,0 0 0,1 0 0,-1 0 0,-3 3 0,-1 1-16,0 2 1,1-1-1,0 1 0,-9 14 0,6-9-29,2 1 0,0 0 0,1 1 0,0 0 1,-7 27-1,10-20-77,1 0 1,1 1 0,1-1 0,5 39 0,-5-59 14,1 1 1,-1-1-1,1 1 1,0-1 0,0 0-1,0 0 1,0 1-1,0-1 1,0 0-1,1 0 1,-1 0-1,1 0 1,0-1-1,-1 1 1,1 0 0,0-1-1,0 1 1,0-1-1,0 1 1,0-1-1,0 0 1,0 0-1,1 0 1,-1 0-1,0 0 1,1-1 0,-1 1-1,1-1 1,3 1-1,6 0-314,1 0 0,-1-1-1,0 0 1,16-3 0,-23 2 256,5 0-457,0-1 0,0 0 0,-1 0 0,1-1 0,13-6 0,39-29-6129</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4.183"/>
    </inkml:context>
    <inkml:brush xml:id="br0">
      <inkml:brushProperty name="width" value="0.05" units="cm"/>
      <inkml:brushProperty name="height" value="0.05" units="cm"/>
      <inkml:brushProperty name="color" value="#FFFFFF"/>
    </inkml:brush>
  </inkml:definitions>
  <inkml:trace contextRef="#ctx0" brushRef="#br0">1 365 4641,'0'0'10034,"15"-23"-8955,12-16-716,50-79 586,-71 106-743,0 1-1,-1-1 0,0 0 1,-1-1-1,0 1 1,0-1-1,-2 0 0,0 1 1,0-1-1,-1-20 0,-1 32 62,-11 27-48,1-2-194,1 1 0,1 0 0,2 0 0,0 0 0,2 0 0,0 1 0,2 0 0,1 0 1,2 26-1,-1-51-27,0 0 0,1-1 1,-1 1-1,0 0 0,0 0 1,0-1-1,1 1 0,-1 0 1,1-1-1,-1 1 0,0 0 0,1-1 1,-1 1-1,1 0 0,-1-1 1,1 1-1,-1-1 0,1 1 1,0-1-1,-1 1 0,1-1 1,0 0-1,-1 1 0,1-1 1,0 0-1,0 1 0,-1-1 1,1 0-1,0 0 0,0 0 1,-1 0-1,1 0 0,0 0 1,0 0-1,-1 0 0,1 0 1,0 0-1,0 0 0,0 0 1,0-1-1,3 1-15,0-1 1,0 0-1,0 0 1,0 0-1,0 0 0,0-1 1,6-3-1,11-11 98,-1 0-1,-1-2 1,-1 0-1,0-2 0,15-21 1,-15 19-44,-6 4 20,-1 1 0,-1-2 0,0 1 0,-2-1 0,0-1-1,-1 0 1,7-34 0,-32 357 202,18-300-263,0 0 1,0-1-1,0 1 0,1 0 1,-1-1-1,1 1 0,-1 0 1,1-1-1,0 1 0,0 0 1,0-1-1,1 0 1,-1 1-1,1-1 0,-1 0 1,1 1-1,3 2 0,-3-4-7,-1 1-1,1-1 0,0-1 1,-1 1-1,1 0 0,0 0 1,0-1-1,-1 1 0,1-1 1,0 1-1,0-1 0,0 0 0,0 0 1,0 0-1,0 0 0,0 0 1,-1 0-1,1 0 0,0-1 1,0 1-1,0-1 0,0 1 1,0-1-1,-1 0 0,3-1 0,4-3-340,0-1 0,0-1-1,-1 1 1,0-1 0,-1 0-1,1-1 1,-1 0 0,8-14-1,-3 6-752,9-16-1769,-1-1 0,20-49 0,-28 57 2123,-9 20 954,0-1 1,0 0-1,0 1 1,-1-1-1,0 0 1,0 0-1,0 0 0,-1 0 1,0-8-1,0 5 6081,-2 14-5173,-12 42-867,3 0 0,1 1 1,3 0-1,-1 51 0,7 202 1595,3-145-205,8 81-1198,-8-303-432,2 0 0,3 0 0,2 0 0,4 2 1,2-1-1,4 2 0,2 0 0,2 1 0,57-102 0,-77 157 1,43-65 38,-42 66-43,0 1-1,0 0 1,1-1 0,-1 2 0,1-1 0,0 0-1,1 1 1,-1 0 0,11-5 0,-15 8-18,0 1-1,0-1 1,0 1 0,0-1 0,1 1 0,-1 0 0,0 0 0,0 0 0,1 0 0,-1 0 0,0 0 0,0 0-1,1 0 1,-1 0 0,0 0 0,0 1 0,1-1 0,-1 0 0,0 1 0,0-1 0,0 1 0,0 0-1,0-1 1,1 1 0,-1 0 0,0 0 0,1 1 0,0 1 17,0 0-1,0 0 1,0 0-1,0 0 1,0 1-1,-1-1 1,1 1-1,-1-1 1,1 6-1,1 7 81,0 0-1,-1 0 1,-1 21 0,-1-32-47,0 0 0,-1 0 1,0 0-1,0 0 0,-1-1 0,1 1 1,-1 0-1,0-1 0,0 1 0,0-1 1,-6 8-1,6-9-118,0-1-1,0 1 1,0-1 0,0 0-1,0 0 1,0 0 0,-1 0 0,1 0-1,-1 0 1,0 0 0,1-1-1,-1 1 1,0-1 0,0 0-1,0 0 1,0 0 0,0 0 0,0-1-1,-5 1 1,8-1-31,-1 0 0,1 0 0,0-1 0,0 1 0,0 0 0,0 0 0,0-1 0,0 1 0,0 0 0,0 0 0,0-1 0,-1 1 0,1 0 0,0 0 0,0-1 0,0 1 0,0 0 0,0 0 0,1-1 0,-1 1 0,0 0 0,0 0 0,0-1 0,0 1 0,0 0 0,0 0 0,0-1 0,0 1 0,1 0-1,-1 0 1,0-1 0,0 1 0,0 0 0,0 0 0,1 0 0,-1 0 0,0-1 0,0 1 0,6-6-790,-1 1 0,0-1 0,1 1 0,0 0 0,13-7 0,-10 6 21,22-18-3796</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4.650"/>
    </inkml:context>
    <inkml:brush xml:id="br0">
      <inkml:brushProperty name="width" value="0.05" units="cm"/>
      <inkml:brushProperty name="height" value="0.05" units="cm"/>
      <inkml:brushProperty name="color" value="#FFFFFF"/>
    </inkml:brush>
  </inkml:definitions>
  <inkml:trace contextRef="#ctx0" brushRef="#br0">311 474 3809,'0'0'15511,"-2"-9"-14117,2 4-1291,-1 3-21,1-1 1,0 1 0,-1-1 0,0 1-1,1 0 1,-1-1 0,0 1-1,0 0 1,0-1 0,-1 1-1,-2-4 1,2 4-2,-1 1 0,1-1 1,-1 1-1,1-1 0,-1 1 0,0 0 0,1 0 0,-1 0 1,0 0-1,0 1 0,0-1 0,1 1 0,-1 0 0,0-1 1,0 1-1,-4 1 0,-1 0-71,0 0 1,1 1-1,-1 0 0,1 0 0,-1 1 1,1 0-1,0 0 0,0 0 0,0 1 1,1 0-1,-1 1 0,1-1 1,0 1-1,0 1 0,1-1 0,-6 7 1,-3 4-17,0 1 0,1 0 0,1 1 0,-18 34 0,22-33-12,1-1 0,1 1-1,0 0 1,2 0-1,0 0 1,1 1 0,1 0-1,0 32 1,2-51 10,0 0-1,0 0 1,0 0 0,0 0-1,0 0 1,0 0 0,0 0-1,1 0 1,-1 0 0,0 0-1,1 0 1,-1 0 0,0 0-1,1-1 1,-1 1 0,1 0-1,-1 0 1,1 0 0,0-1-1,-1 1 1,1 0 0,0 0-1,0-1 1,-1 1 0,1-1-1,0 1 1,0-1-1,2 2 1,-1-2-30,0 1 1,1-1-1,-1 0 0,0 0 0,1 0 1,-1 0-1,1 0 0,-1-1 1,0 1-1,1-1 0,3-1 0,2-1-35,0 0 0,0-1 0,-1 0 0,0 0-1,0 0 1,12-10 0,10-16 31,-2 0 0,-1-2 0,-1-1 0,-1-1-1,-2-1 1,-2-1 0,-1-1 0,20-58 0,-22 42 31,-2 0-1,-3 0 1,-2-1 0,-3-1 0,1-104-1,-28 181 339,11-3-321,1 1 0,0 0-1,2 0 1,-8 37 0,-8 91-2,4 171-351,25-186-3881,1-89-324,2-12-1787</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5.085"/>
    </inkml:context>
    <inkml:brush xml:id="br0">
      <inkml:brushProperty name="width" value="0.05" units="cm"/>
      <inkml:brushProperty name="height" value="0.05" units="cm"/>
      <inkml:brushProperty name="color" value="#FFFFFF"/>
    </inkml:brush>
  </inkml:definitions>
  <inkml:trace contextRef="#ctx0" brushRef="#br0">282 36 4489,'0'0'16716,"-10"-6"-15336,1 2-1152,1 0 1,-1 0-1,0 0 0,0 1 1,0 0-1,0 1 1,0 0-1,-11-1 0,15 3-195,0 0 0,0-1-1,0 2 1,0-1 0,0 1-1,-1-1 1,1 1 0,0 1-1,1-1 1,-1 1 0,0 0-1,0 0 1,1 0 0,-1 1-1,1-1 1,0 1-1,-1 0 1,2 1 0,-7 4-1,1 3-46,1 0 0,0 0 0,0 1 0,1 0 0,1 0 0,0 0 0,0 1 0,1 0 0,1 0 0,1 1 0,-1-1 0,2 1 0,0-1 0,1 1 0,0 18 0,1-31-5,0 0 0,0 0 0,0 0 0,0 0 0,0 0-1,0-1 1,0 1 0,0 0 0,1 0 0,-1 0 0,0 0-1,1 0 1,-1 0 0,1-1 0,-1 1 0,1 0 0,-1 0 0,1 0-1,-1-1 1,1 1 0,0 0 0,-1-1 0,1 1 0,0-1-1,-1 1 1,1-1 0,0 1 0,0-1 0,0 1 0,0-1-1,-1 0 1,1 0 0,0 1 0,0-1 0,0 0 0,0 0 0,0 0-1,0 0 1,0 0 0,0 0 0,0 0 0,0 0 0,-1 0-1,1 0 1,0-1 0,0 1 0,0 0 0,0-1 0,0 1-1,0-1 1,-1 1 0,1-1 0,0 1 0,0-1 0,6-3-80,0 1 1,0-1 0,-1 0 0,1 0 0,6-7-1,21-22-95,60-52 102,-92 84 79,-1-1 1,0 1-1,0 0 1,1 1-1,-1-1 1,0 0-1,1 0 1,-1 0-1,1 1 1,-1-1-1,1 1 1,-1-1-1,1 1 0,-1 0 1,1 0-1,-1-1 1,1 1-1,-1 0 1,1 0-1,0 0 1,-1 1-1,1-1 1,-1 0-1,3 1 1,-2 1-7,1 0 1,0 0 0,-1 0-1,1 0 1,-1 1-1,0-1 1,0 1-1,0 0 1,2 2-1,-2-1-204,0-1 0,0 0 0,1 0 0,-1 0-1,1 0 1,0-1 0,0 1 0,0-1 0,0 0 0,0 1-1,6 2 1,1-3-801,0 0-1,1 0 0,-1-1 0,0 0 1,0 0-1,1-2 0,-1 1 1,0-1-1,0-1 0,19-4 1,29-10-3652</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5.572"/>
    </inkml:context>
    <inkml:brush xml:id="br0">
      <inkml:brushProperty name="width" value="0.05" units="cm"/>
      <inkml:brushProperty name="height" value="0.05" units="cm"/>
      <inkml:brushProperty name="color" value="#FFFFFF"/>
    </inkml:brush>
  </inkml:definitions>
  <inkml:trace contextRef="#ctx0" brushRef="#br0">221 1 3025,'0'0'16468,"-14"4"-15562,9-3-855,1 0-33,1 0-1,-1 0 1,0 0-1,0 0 1,1 1-1,-1 0 1,1-1-1,0 1 1,-1 0-1,1 1 1,0-1-1,0 1 1,0-1 0,0 1-1,1 0 1,-1 0-1,1 0 1,0 0-1,0 0 1,0 1-1,0-1 1,0 1-1,1-1 1,-1 1-1,0 5 1,-20 70 80,-51 201 438,61-221-401,3 0-1,-4 109 0,13-65-58,0-101-78,1 1 0,-1-1-1,0 0 1,1 0-1,-1 1 1,1-1 0,0 0-1,0 0 1,0 0-1,0 0 1,0 0 0,0 0-1,0 0 1,1 0-1,-1 0 1,1 0 0,0-1-1,-1 1 1,1-1 0,0 1-1,0-1 1,0 0-1,0 0 1,0 1 0,0-1-1,0-1 1,0 1-1,0 0 1,1 0 0,-1-1-1,0 0 1,1 1-1,-1-1 1,0 0 0,5 0-1,1 0-2,0 0 1,0 0-1,-1-1 0,1 0 0,0-1 0,0 1 0,0-1 0,-1-1 1,13-5-1,4-7 19,0-1 0,36-32 0,-36 28 49,-18 14-42,0 1-1,0-1 1,0-1 0,-1 1-1,0-1 1,0 0-1,-1 0 1,1 0 0,-2-1-1,1 0 1,-1 1 0,0-1-1,-1 0 1,0 0 0,0-1-1,-1 1 1,0 0-1,0-12 1,-1 19-11,0 0 0,0 0 0,0 0-1,0 0 1,-1 0 0,1 0 0,0 0-1,-1 0 1,1 0 0,-1 0 0,1 0 0,-1 0-1,1 0 1,-1 0 0,0 0 0,1 0 0,-1 0-1,0 0 1,0 1 0,0-1 0,1 0 0,-1 1-1,0-1 1,0 0 0,0 1 0,0-1 0,0 1-1,0 0 1,0-1 0,-1 1 0,1 0 0,0 0-1,0 0 1,0-1 0,0 1 0,0 0 0,0 0-1,0 1 1,-1-1 0,1 0 0,-2 1 0,1-1 18,-1 1 1,0-1-1,0 1 1,1 0-1,-1 0 1,0 0 0,1 0-1,-1 1 1,1-1-1,-1 1 1,1-1-1,0 1 1,0 0-1,0 0 1,0 0 0,0 0-1,-3 4 1,-5 14-28,1-1 0,1 1 1,0 0-1,2 1 0,0 0 1,2 0-1,0 0 0,1 0 1,1 1-1,1-1 0,3 37 1,-1-54-13,0-1 1,0 0 0,0 1-1,0-1 1,1 0 0,-1 1-1,1-1 1,0 0 0,0 0-1,0-1 1,0 1 0,1 0-1,-1-1 1,1 1 0,-1-1 0,1 0-1,0 1 1,0-2 0,0 1-1,0 0 1,0 0 0,1-1-1,-1 0 1,0 0 0,1 0-1,-1 0 1,1 0 0,-1-1-1,1 1 1,-1-1 0,1 0-1,4 0 1,1 0-134,1-1-1,-1 1 1,0-1-1,0-1 1,0 0-1,1 0 1,-2-1 0,1 0-1,0 0 1,-1-1-1,15-9 1,8-11-2243,45-44 1,-34 25-2753</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5.928"/>
    </inkml:context>
    <inkml:brush xml:id="br0">
      <inkml:brushProperty name="width" value="0.05" units="cm"/>
      <inkml:brushProperty name="height" value="0.05" units="cm"/>
      <inkml:brushProperty name="color" value="#FFFFFF"/>
    </inkml:brush>
  </inkml:definitions>
  <inkml:trace contextRef="#ctx0" brushRef="#br0">0 199 11827,'0'0'10234,"201"-60"-10018,-121 36-216,50-19-384,-20 7-3289,-19 0-3729</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2:17.109"/>
    </inkml:context>
    <inkml:brush xml:id="br0">
      <inkml:brushProperty name="width" value="0.05" units="cm"/>
      <inkml:brushProperty name="height" value="0.05" units="cm"/>
      <inkml:brushProperty name="color" value="#FFFFFF"/>
    </inkml:brush>
  </inkml:definitions>
  <inkml:trace contextRef="#ctx0" brushRef="#br0">365 67 6977,'0'0'10071,"0"-6"-9322,0-53 1296,0 58-1264,-12 1-114,9 0-647,0 1 0,-1-1 0,1 1 0,0 0 0,0 0 0,0 1 1,0-1-1,0 1 0,0-1 0,0 1 0,0 0 0,1 0 0,-1 0 0,1 0 0,-1 1 0,1-1 0,0 1 0,0-1 1,0 1-1,-2 3 0,-9 10-14,-19 25 23,1 1 0,2 2 0,2 1 0,2 1 0,2 1 0,2 1 0,3 1 0,1 0 0,3 2 1,1 0-1,3 0 0,3 1 0,-3 86 0,8-96-55,1-19 43,0-1-1,1 0 1,6 39-1,-5-57-30,0 0-1,0 0 0,0 0 0,0 0 1,0 0-1,1 0 0,-1 0 0,1 0 1,0-1-1,1 1 0,-1-1 0,0 0 1,1 0-1,0 1 0,0-2 0,0 1 1,0 0-1,0 0 0,1-1 0,-1 0 1,1 0-1,-1 0 0,1 0 0,0 0 1,8 1-1,46 0-2109,-40-3 252,13 0-3039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15.402"/>
    </inkml:context>
    <inkml:brush xml:id="br0">
      <inkml:brushProperty name="width" value="0.05" units="cm"/>
      <inkml:brushProperty name="height" value="0.05" units="cm"/>
      <inkml:brushProperty name="color" value="#E71224"/>
    </inkml:brush>
  </inkml:definitions>
  <inkml:trace contextRef="#ctx0" brushRef="#br0">69 19 3849,'0'0'12824,"5"4"-11470,3 0-1125,0 0 1,0 0-1,1-1 1,-1 0-1,1-1 1,-1 0-1,1 0 1,0-1-1,0 0 1,0 0 0,0-1-1,0 0 1,-1-1-1,1 0 1,10-2-1,23-4 59,74-22-1,-111 28-280,40-6 23,-45 16-50,0 121 156,30 230 0,-14-265-140,48 267 51,-36-276-55,-22-71 4,0 1 1,-1-1-1,0 1 0,-2 1 0,1-1 0,0 20 0,6 0 110,-10 65-138,0-100 45,0 30 22,0-30-29,0 0 0,0 0 0,0-1 0,1 1 0,-1 0 0,0 0 0,0 0 0,0 0-1,0 0 1,0-1 0,-1 1 0,1 0 0,0 0 0,0 0 0,-1-1 0,1 1 0,0 0 0,-1 0 0,1-1 0,0 1 0,-1 0 0,1 0 0,-1-1 0,0 1 0,1-1 0,-1 1 0,1 0 0,-1-1 0,0 1 0,1-1 0,-1 0 0,0 1-1,0-1 1,1 1 0,-1-1 0,0 0 0,0 0 0,0 1 0,0-1 0,1 0 0,-2 0 0,-12 4 56,-57 22 721,-234 79 653,292-101-1364,-1-1 1,0 0-1,0-1 0,1 0 1,-1-1-1,0-1 0,0 0 1,-20-3-1,31 2-85,-1 0 1,0 0-1,1-1 0,-1 1 1,1-1-1,-1 1 1,1-1-1,0 0 0,0 0 1,0-1-1,0 1 1,0-1-1,0 1 0,1-1 1,-1 0-1,-2-5 1,3 6-84,2 1-6,0 1 0,0-1-1,0 1 1,0-1 0,0 1-1,0-1 1,0 1-1,0-1 1,0 1 0,0 0-1,0-1 1,1 1 0,-1-1-1,0 1 1,0-1-1,1 1 1,-1 0 0,0-1-1,0 1 1,1 0 0,-1-1-1,1 1 1,-1 0-1,0-1 1,1 1 0,-1 0-1,0 0 1,1 0 0,-1-1-1,1 1 1,-1 0 0,1 0-1,-1 0 1,1 0-1,-1 0 1,0 0 0,1 0-1,-1 0 1,1 0 0,0 0-1,24-6-5537,-24 6 4631,29-6-11918</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2:18.084"/>
    </inkml:context>
    <inkml:brush xml:id="br0">
      <inkml:brushProperty name="width" value="0.05" units="cm"/>
      <inkml:brushProperty name="height" value="0.05" units="cm"/>
      <inkml:brushProperty name="color" value="#FFFFFF"/>
    </inkml:brush>
  </inkml:definitions>
  <inkml:trace contextRef="#ctx0" brushRef="#br0">463 87 6313,'0'0'13154,"-2"-12"-12170,-6-33-133,7 43-780,0 1 0,0-1 0,0 0 1,-1 0-1,1 0 0,0 1 0,-1-1 0,1 1 1,-1-1-1,0 1 0,1-1 0,-1 1 0,0 0 1,0 0-1,0 0 0,0 0 0,0 0 0,0 0 1,0 1-1,0-1 0,0 1 0,0-1 0,0 1 0,0 0 1,0 0-1,0 0 0,-1 0 0,1 0 0,0 0 1,-2 1-1,-1-1 18,-4 0-65,1 0 0,0 1-1,0 0 1,-1 0-1,1 1 1,0 0-1,0 0 1,0 1 0,1 0-1,-1 0 1,1 1-1,-1 0 1,1 0-1,0 1 1,1 0 0,-1 0-1,1 0 1,0 1-1,0 0 1,1 0 0,0 1-1,0 0 1,0 0-1,1 0 1,0 0-1,0 0 1,-2 10 0,5-12-25,0-1 1,0 1 0,1 0 0,0 0-1,0 0 1,0 0 0,0 0 0,1 0 0,0 0-1,0 0 1,0 0 0,1 0 0,0-1 0,-1 1-1,2-1 1,3 8 0,5 5-1,1 0 0,26 27 0,-6-6 4,-11-11 5,7 8-8,-2 1 0,40 71 0,-65-105 1,1 1 0,-1 0 0,0 0 0,0 0 0,0 0 0,0 0 1,-1 0-1,1 0 0,-1 1 0,0-1 0,0 0 0,0 0 1,0 0-1,0 0 0,-1 1 0,1-1 0,-1 0 0,0 0 0,0 0 1,0 0-1,-1 0 0,1-1 0,0 1 0,-1 0 0,0-1 1,0 1-1,0 0 0,0-1 0,0 0 0,-3 3 0,-4 2 17,0-1 0,-1 1 0,0-2 0,0 1 0,-1-1-1,1-1 1,-16 5 0,-8 0 245,1-1 0,-1-2 0,0-2 0,-69 1 0,98-5-230,-1 0 1,1 0-1,-1 0 0,1-1 0,0 0 1,-1 0-1,1-1 0,0 1 1,0-1-1,-1 0 0,1-1 0,1 1 1,-7-4-1,9 3-49,0 1 1,0 0-1,0 0 0,0-1 1,0 1-1,1-1 0,-1 0 1,1 1-1,0-1 0,-1 0 1,1 0-1,0 0 1,1 0-1,-1 0 0,1 0 1,-1 0-1,1 0 0,0 0 1,0 0-1,0 0 0,0 0 1,1 0-1,-1 0 1,3-6-1,0 2-142,0-1 0,0 1 0,1 1 1,0-1-1,0 0 0,1 1 0,0 0 0,0 0 1,0 0-1,1 1 0,0 0 0,0 0 0,0 0 1,0 1-1,1 0 0,7-4 0,-9 6 4,73-43-4127,-6 8-2878</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2:18.665"/>
    </inkml:context>
    <inkml:brush xml:id="br0">
      <inkml:brushProperty name="width" value="0.05" units="cm"/>
      <inkml:brushProperty name="height" value="0.05" units="cm"/>
      <inkml:brushProperty name="color" value="#FFFFFF"/>
    </inkml:brush>
  </inkml:definitions>
  <inkml:trace contextRef="#ctx0" brushRef="#br0">72 80 7818,'0'0'7173,"-11"34"-5851,-36 111-362,43-133-852,1-1-1,1 1 1,0-1 0,1 1-1,0 0 1,0 0 0,2 13-1,0 2 84,-1-21-115,0 1 0,0-1 0,1 0 0,0 1 0,0-1 0,1 0 0,-1 1 0,1-1 0,1 0 0,-1 0 0,1 0 0,0-1 0,0 1 0,7 8 0,-6-10-7,0-1 0,0 1 0,0-1 0,1 0 0,-1 0 0,1 0 0,0-1 0,0 1 1,0-1-1,0 0 0,0-1 0,1 1 0,-1-1 0,0 0 0,1 0 0,-1-1 0,12 0 0,-8-1-15,0 0-1,-1-1 0,1 0 1,0-1-1,0 0 0,-1 0 1,0 0-1,0-1 1,0-1-1,0 1 0,0-1 1,-1-1-1,0 1 0,0-1 1,0-1-1,-1 1 0,9-12 1,-3 2 62,1 0 1,-2-1 0,0-1 0,-1 0 0,-1 0-1,12-35 1,-14 28 134,-2-1 0,0 0 0,-2 0 0,-1 0 0,-1-30 0,-1 52-216,0-1 0,0 1 1,-1-1-1,1 1 0,-1 0 1,0-1-1,0 1 0,-1 0 1,1 0-1,-1 0 0,0 0 1,0 0-1,-1 0 0,1 1 1,-1-1-1,1 1 0,-1 0 1,0-1-1,-1 1 0,1 0 0,0 1 1,-1-1-1,1 1 0,-1-1 1,0 1-1,0 0 0,0 1 1,0-1-1,0 1 0,-1-1 1,1 1-1,0 0 0,-1 1 1,1-1-1,0 1 0,-6 0 1,-1 0-25,1 0 0,-1 0-1,1 1 1,-1 1 0,1 0 0,0 0 0,-1 1 0,1 0 0,0 1 0,1 0 0,-1 0 0,1 1 0,0 1 0,-13 9 0,14-8-137,0 0 0,1 1 0,0 0 1,0 1-1,0 0 0,1 0 0,1 0 0,0 0 1,-8 20-1,-2 31-2459,11 7-3370,4-18-3597</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2:19.651"/>
    </inkml:context>
    <inkml:brush xml:id="br0">
      <inkml:brushProperty name="width" value="0.05" units="cm"/>
      <inkml:brushProperty name="height" value="0.05" units="cm"/>
      <inkml:brushProperty name="color" value="#FFFFFF"/>
    </inkml:brush>
  </inkml:definitions>
  <inkml:trace contextRef="#ctx0" brushRef="#br0">221 145 4297,'0'0'11398,"-13"31"-10095,-44 98-260,40-86-32,-21 77 0,13-35-279,-24 55-174,42-119-751,2 1 1,-5 23-1,12-74 215,0 0 0,2 0 1,1 1-1,1-1 0,12-31 0,59-135 666,-69 176-625,11-24 118,2 2 0,1 0-1,2 1 1,1 1 0,62-69 0,-82 103-156,1 0 1,-1 0 0,1 1 0,1-1 0,-1 1 0,1 1 0,-1-1 0,1 1 0,0 0 0,0 1 0,14-4 0,-18 6-26,0-1 0,0 1 0,0-1 0,0 1 1,0 0-1,0 0 0,0 1 0,0-1 0,-1 1 1,1-1-1,0 1 0,0 0 0,0 0 0,0 0 1,-1 0-1,1 1 0,0-1 0,-1 1 0,0 0 1,1-1-1,-1 1 0,0 0 0,0 0 0,0 1 1,0-1-1,0 0 0,0 1 0,-1-1 0,1 1 1,-1-1-1,2 5 0,1 3 9,-1 0 1,0 1-1,-1-1 0,0 1 1,-1-1-1,0 1 0,0-1 1,-1 1-1,-1 0 0,0-1 1,0 1-1,-1-1 0,0 1 1,-1-1-1,0 0 1,-1 0-1,0 0 0,-1 0 1,0-1-1,0 0 0,-9 11 1,-6 7 36,-1-1 1,-1-1 0,-1 0 0,-2-2 0,-38 28 0,58-47-36,1 0 1,-1 0-1,-1-1 1,1 1-1,0-1 1,-1 0-1,1-1 0,-1 0 1,0 1-1,0-2 1,0 1-1,0-1 1,0 0-1,0 0 1,0-1-1,0 1 1,-1-2-1,1 1 1,-8-2-1,13 1-12,0 0-1,0 0 1,0 0 0,0 0-1,0 0 1,0-1 0,0 1-1,0 0 1,1-1 0,-1 1-1,0 0 1,1-1 0,-1 1-1,1-1 1,0 1-1,-1-1 1,1 1 0,0-1-1,0 1 1,0-1 0,0 1-1,0-1 1,1-1 0,-1 1-3,0 0-1,0 0 1,0 0 0,0-1 0,1 1 0,-1 0 0,1 0 0,-1 0 0,1 0-1,0 0 1,0 0 0,0 0 0,0 0 0,0 0 0,0 1 0,0-1 0,3-2-1,-1 2-4,0 0 0,0 0-1,1 0 1,-1 1 0,1 0 0,0-1-1,-1 1 1,1 0 0,0 1-1,0-1 1,0 1 0,-1-1-1,1 1 1,0 0 0,0 1-1,0-1 1,0 1 0,-1-1-1,1 1 1,0 0 0,0 1 0,-1-1-1,6 3 1,3 4 0,-1 1 0,0-1 0,0 2 0,-1-1 0,12 16 0,34 29 21,-52-51-11,0 1 0,0-1 0,1-1 0,-1 1 0,1-1 1,0 1-1,0-1 0,0-1 0,0 1 0,0-1 0,7 2 0,-5-2-265,1 0 1,0 0-1,0-1 0,0 0 0,-1 0 0,1-1 0,0 0 0,0 0 0,-1-1 0,1 0 0,-1 0 0,1-1 0,-1 0 1,0 0-1,0-1 0,0 0 0,-1 0 0,10-8 0,24-23-5361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2:20.014"/>
    </inkml:context>
    <inkml:brush xml:id="br0">
      <inkml:brushProperty name="width" value="0.05" units="cm"/>
      <inkml:brushProperty name="height" value="0.05" units="cm"/>
      <inkml:brushProperty name="color" value="#FFFFFF"/>
    </inkml:brush>
  </inkml:definitions>
  <inkml:trace contextRef="#ctx0" brushRef="#br0">0 1 6209,'0'0'13243,"29"34"-11021,94 114-479,-89-107-1237,-2 1 0,-1 1 0,-3 2 0,26 53 0,-38-58-328,-1 1 1,-2 0-1,-1 0 1,9 74-1,-15-75-47,-2 0 1,-2 1-1,-1-1 1,-3 0-1,-1 1 0,-11 57 1,8-74-104,-1 1 0,-1-2 0,-1 1-1,-1-1 1,-1 0 0,-1-1 0,-1 0 0,-1-1 0,-1 0 0,0-2 0,-28 27 0,16-21-303,-1-2-1,-38 24 1,-17 5-6961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13.568"/>
    </inkml:context>
    <inkml:brush xml:id="br0">
      <inkml:brushProperty name="width" value="0.05" units="cm"/>
      <inkml:brushProperty name="height" value="0.05" units="cm"/>
      <inkml:brushProperty name="color" value="#E71224"/>
    </inkml:brush>
  </inkml:definitions>
  <inkml:trace contextRef="#ctx0" brushRef="#br0">71 73 2537,'0'0'13344,"-7"-1"-12855,-23-3 112,29 3-473,-1 1-1,1-1 1,-1 1 0,0 0 0,1 0 0,-1 0-1,0 0 1,1 0 0,-1 0 0,0 0 0,1 0-1,-1 1 1,1-1 0,-1 0 0,0 1 0,1 0-1,-5 3 5149,68-3-4579,-19 0-577,-1-1 1,81-12-1,-57 4-85,-48 7-22,0-1 1,27-7-1,-42 8-1,18-6 72,0 1 1,0 1-1,1 1 1,0 0-1,24 1 1,74-9 115,179 23-52,-18-8-27,-151-5 61,682 2 351,-661 12-318,-73-12 262,-74-1-451,-4 1-102,1-1 1,-1 1-1,1 0 0,0-1 1,-1 1-1,1-1 1,-1 1-1,1-1 1,-1 1-1,1-1 1,-1 1-1,1-1 1,-1 1-1,0-1 1,1 1-1,-1-1 0,0 0 1,1 1-1,-1-1 1,0 0-1,0 1 1,0-1-1,1 0 1,-1 1-1,0-1 1,0 0-1,0 1 0,0-1 1,0 0-1,0 1 1,-1-1-1,1 0 1,0 1-1,0-2 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15.356"/>
    </inkml:context>
    <inkml:brush xml:id="br0">
      <inkml:brushProperty name="width" value="0.05" units="cm"/>
      <inkml:brushProperty name="height" value="0.05" units="cm"/>
      <inkml:brushProperty name="color" value="#E71224"/>
    </inkml:brush>
  </inkml:definitions>
  <inkml:trace contextRef="#ctx0" brushRef="#br0">4 19 2737,'0'0'12622,"0"0"-12546,-1 0 0,1 1 0,0-1 0,-1 0 0,1 1 0,0-1 0,0 1 0,0-1 0,-1 0 0,1 1 0,0-1 0,0 1 0,0-1 1,0 1-1,0-1 0,0 1 0,0-1 0,0 1 0,0-1 0,0 1 0,0-1 0,0 1 0,0-1 0,0 1 0,0-1 0,0 0 0,1 1 0,-1-1 0,0 1 0,0-1 0,1 1 0,-1-1 0,0 0 0,0 1 0,1-1 0,-1 0 0,0 1 0,1-1 0,-1 0 0,1 1 0,-1-1 0,0 0 0,1 1 0,28 6 1339,0-1-1,52 5 1,-19-8-633,95-7 0,-58-6-497,74-3 118,178 0 651,-258 2-956,-44 5 21,48-1 0,331 19 282,-356-11-390,150-7 63,30-1-28,-182 7-89,89 6 98,20 7 9,514-13 32,-683-4-297,6-2-674</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16.743"/>
    </inkml:context>
    <inkml:brush xml:id="br0">
      <inkml:brushProperty name="width" value="0.05" units="cm"/>
      <inkml:brushProperty name="height" value="0.05" units="cm"/>
      <inkml:brushProperty name="color" value="#E71224"/>
    </inkml:brush>
  </inkml:definitions>
  <inkml:trace contextRef="#ctx0" brushRef="#br0">1 132 5393,'0'0'14291,"22"0"-11862,359-17 1829,-22 4-3513,-98-5-478,-225 16-208,1-2 0,45-10 1,35-3 141,33 6 260,81-1-139,147 12-72,-378 0-326,1-1 0,0 1 0,-1 0-1,1 0 1,-1 0 0,1 0-1,0-1 1,-1 1 0,1 0-1,-1-1 1,1 1 0,0 0 0,-1-1-1,1 1 1,-1-1 0,1 1-1,-1-1 1,0 1 0,1-1-1,-1 1 1,1-1 0,-1 1-1,0-1 1,0 0 0,1 1 0,-1-1-1,0 0 1,0 1 0,0-1-1,1 1 1,-1-1 0,0 0-1,0 1 1,0-1 0,0 0 0,0 1-1,-1-1 1,1 0 0,0 1-1,0-1 1,0 0 0,0 1-1,-1-1 1,1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43.187"/>
    </inkml:context>
    <inkml:brush xml:id="br0">
      <inkml:brushProperty name="width" value="0.05" units="cm"/>
      <inkml:brushProperty name="height" value="0.05" units="cm"/>
      <inkml:brushProperty name="color" value="#E71224"/>
    </inkml:brush>
  </inkml:definitions>
  <inkml:trace contextRef="#ctx0" brushRef="#br0">692 15 5873,'0'0'15066,"-30"0"-10313,-44-7-3981,-12 0-271,79 7-473,0 0 0,0 1 0,0 0 0,0 0 1,1 1-1,-1 0 0,0 0 0,1 0 1,-1 1-1,-5 3 0,-12 8 15,0 0 1,1 2-1,1 0 1,1 1-1,1 2 0,0 0 1,-29 36-1,17-7-11,1 1 0,-24 56 0,51-97-32,-4 8 2,1 1 0,0 0 0,-9 35 0,-1 7-2,12-45 0,1 1 0,0-1 0,1 1 0,-2 28 0,-15 134-23,20-167 13,-1 13-14,2 0 1,5 32 0,-5-46 20,2-1 0,-1 1-1,1-1 1,0 0 0,1 0 0,0 0 0,0-1 0,1 1-1,10 12 1,-3 2 2,6 3-12,-14-21 7,1 0 0,-1-1 1,1 1-1,0-1 1,0 0-1,0-1 0,1 1 1,-1-1-1,1 0 1,-1 0-1,1-1 1,-1 1-1,1-1 0,0-1 1,6 1-1,68 5 101,71 12 102,29-18-58,-168-1-128,-1-1 1,0 0-1,1-1 0,15-5 0,0-1-3,-22 8 0,0-1-1,0 0 1,0 0 0,0 0-1,-1-1 1,9-5 0,5-2 26,-15 9-18,0-1 1,0 0-1,0 1 0,0-1 0,-1 0 1,1 0-1,-1-1 0,4-3 0,17-14 73,-18 15-67,0-1 0,0 0 0,-1 0 0,1 0 0,-1-1 0,5-11 0,-5 11-26,9-14 74,-8 14-41,-1 0 1,0 0-1,0 0 1,0-1-1,-1 0 1,0 1-1,0-1 1,-1-1-1,2-7 0,-4 12-15,1 1 0,-1 0-1,1 0 1,0 0 0,0 0-1,0 0 1,0 0 0,3-5-1,6-22 107,0-36 174,0-54 14,-10-110 414,-2 208-666,0 0 0,-2 0 0,-7-29-1,-2-4 148,7 32 24,-1-1-1,-16-35 1,19 50-106,1 4-56,0 0-1,-1 0 1,0 1 0,0 0-1,0-1 1,0 1-1,0 1 1,-1-1-1,0 1 1,0 0-1,0 0 1,-5-3-1,-29-20 251,8 4-315,30 22 0,-1-1 0,1 1 0,0-1 0,0 1 0,0-1 0,0 1 0,-1 0 0,1 0 0,0 0 0,0-1 0,-1 1 0,1 0 0,0 1 0,0-1 0,0 0 0,-1 0 0,1 0 0,0 1 0,-2 0 0,0-1 0,-21 0-2824,-12 0-8423</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55.089"/>
    </inkml:context>
    <inkml:brush xml:id="br0">
      <inkml:brushProperty name="width" value="0.05" units="cm"/>
      <inkml:brushProperty name="height" value="0.05" units="cm"/>
      <inkml:brushProperty name="color" value="#FFFFFF"/>
    </inkml:brush>
  </inkml:definitions>
  <inkml:trace contextRef="#ctx0" brushRef="#br0">110 0 5825,'0'0'14877,"-18"7"-12541,4 24-2074,2 1 1,1 1-1,1 0 0,2 0 0,-4 39 1,7-48-227,-3 21-51,2 0 0,0 62 0,6-106 10,0-1 0,0 0 0,0 1 0,0-1 0,0 0 0,0 1 0,0-1 0,0 0 0,1 1 0,-1-1 0,0 0 1,0 1-1,0-1 0,0 0 0,1 1 0,-1-1 0,0 0 0,0 1 0,1-1 0,-1 0 0,0 0 0,0 0 0,1 1 0,-1-1 0,0 0 1,1 0-1,-1 0 0,0 1 0,1-1 0,-1 0 0,0 0 0,1 0 0,-1 0 0,0 0 0,1 0 0,-1 0 0,19-3-139,18-15-59,-15 0 188,-1-2-1,0-1 0,-1 0 1,-2-1-1,30-44 1,-33 44 44,-5 6-21,0 44-281,-9-23 270,2 18 8,1-1 1,1 0-1,0 0 1,15 33 0,-19-51-11,1 0 1,0 0 0,0 0 0,0 0 0,0-1 0,1 1 0,-1-1 0,1 0 0,0 1-1,0-1 1,0 0 0,0-1 0,1 1 0,-1-1 0,1 1 0,0-1 0,0 0 0,-1-1-1,1 1 1,0 0 0,1-1 0,-1 0 0,0 0 0,0 0 0,0-1 0,1 0 0,-1 1-1,0-1 1,1-1 0,-1 1 0,6-2 0,-4 0 3,-1 0 0,1-1 0,-1 1 1,0-1-1,0-1 0,0 1 0,0-1 0,-1 0 0,1 0 1,-1 0-1,0 0 0,0-1 0,-1 0 0,1 0 0,-1 0 0,0 0 1,4-9-1,0-2 21,0 0 0,0-1 0,-2 0 0,6-29 0,-4-13-61,-3-106 0,-5 127-1504,3 60-2485,7 7-1920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55.942"/>
    </inkml:context>
    <inkml:brush xml:id="br0">
      <inkml:brushProperty name="width" value="0.05" units="cm"/>
      <inkml:brushProperty name="height" value="0.05" units="cm"/>
      <inkml:brushProperty name="color" value="#FFFFFF"/>
    </inkml:brush>
  </inkml:definitions>
  <inkml:trace contextRef="#ctx0" brushRef="#br0">412 14 5449,'0'0'14857,"-8"-4"-13704,4 2-1101,-1 0-1,1 1 0,0 0 1,0-1-1,-1 2 1,1-1-1,-1 0 0,1 1 1,0 0-1,-1 0 1,1 0-1,-1 1 0,1 0 1,0-1-1,-1 1 1,1 1-1,0-1 0,0 1 1,0-1-1,0 1 1,0 1-1,0-1 0,0 0 1,1 1-1,-4 3 1,-16 10 72,2 2 0,0 0 0,1 1 0,1 1 0,0 1 1,2 1-1,0 0 0,2 1 0,1 1 0,-17 37 1,17-28-109,1 0 0,2 1 0,1 0 1,2 0-1,1 1 0,2 0 1,-1 63-1,6-89-21,0 0-1,1 0 1,0 0 0,0 0-1,1 0 1,0 0 0,0 0-1,1-1 1,6 12 0,-6-14-4,1-1 0,0 0 0,0 0 0,0 0 0,0 0 0,1-1 0,0 1 0,0-1 0,0 0 0,0-1 0,1 1 0,-1-1 0,1 0 0,12 4 0,-7-3 9,1-1 1,0 0 0,0 0-1,0-1 1,0-1-1,0 0 1,1 0 0,-1-2-1,0 1 1,1-2-1,-1 1 1,0-2 0,16-4-1,-20 4-156,0 0 0,0-1 0,0 0 0,-1 0 0,0-1 0,0 1-1,0-2 1,10-8 0,-12 8-304,0 1 1,0-1-1,-1 0 0,0-1 1,0 1-1,0-1 0,-1 0 1,0 0-1,-1 0 0,4-12 0,4-23-5628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16.374"/>
    </inkml:context>
    <inkml:brush xml:id="br0">
      <inkml:brushProperty name="width" value="0.05" units="cm"/>
      <inkml:brushProperty name="height" value="0.05" units="cm"/>
      <inkml:brushProperty name="color" value="#E71224"/>
    </inkml:brush>
  </inkml:definitions>
  <inkml:trace contextRef="#ctx0" brushRef="#br0">122 1 6793,'0'0'9394,"20"5"-8316,0 0-793,-1 0-1,24 11 1,-41-15-213,1 1 0,-1 0 0,1 0 0,-1 0 0,1 0 0,-1 1 0,0-1 0,0 1 0,0-1 0,0 1 0,-1 0 0,1 0 0,-1-1 0,0 1 1,1 0-1,-1 0 0,-1 0 0,1 1 0,0-1 0,-1 0 0,1 0 0,-1 0 0,0 6 0,0 1 123,3 154 1675,-4-97-1408,0-47-365,0 0-1,-2 0 0,0-1 0,-1 0 0,-1 0 1,-1 0-1,-1 0 0,0-1 0,-15 26 0,-10 9 344,-65 81 0,36-52 63,59-80-479,-9 16 135,24-16-162,7-3-9,-14 1 12,9-1 4,0 2-1,0 0 0,22 4 0,-31-4-2,0 1-1,0 1 1,0-1 0,0 1-1,-1 0 1,1 0 0,-1 1 0,0 0-1,0-1 1,0 2 0,5 4-1,-1 0 2,-1 0-1,1 0 1,-2 1-1,1 0 0,-1 0 1,-1 1-1,0 0 1,0 0-1,-1 0 1,-1 1-1,0 0 0,0 0 1,-2 0-1,3 14 1,7 59 5,-4 0 0,-4 1 1,-11 150-1,-15-93 20,12-91-7,3 0 0,-1 60 0,8-4-67,0-107 39,-1 1 1,1 0-1,0-1 1,0 1-1,0 0 1,0 0-1,0-1 1,0 1-1,0 0 1,1-1-1,-1 1 1,1 0-1,-1-1 1,1 1-1,0-1 1,-1 1-1,1-1 1,0 1-1,0-1 1,0 1-1,0-1 1,0 0-1,1 0 1,-1 1-1,0-1 1,0 0-1,1 0 1,-1 0-1,1 0 1,-1-1-1,1 1 1,-1 0-1,1-1 1,0 1-1,-1-1 1,1 1-1,0-1 0,-1 0 1,1 0-1,2 1 1,3-2-265,0-1 1,0 1 0,-1-1-1,1 0 1,-1 0-1,0-1 1,0 1-1,12-8 1,-9 4-1056,0-1 0,0 0 0,15-15 0,26-35-7140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56.287"/>
    </inkml:context>
    <inkml:brush xml:id="br0">
      <inkml:brushProperty name="width" value="0.05" units="cm"/>
      <inkml:brushProperty name="height" value="0.05" units="cm"/>
      <inkml:brushProperty name="color" value="#FFFFFF"/>
    </inkml:brush>
  </inkml:definitions>
  <inkml:trace contextRef="#ctx0" brushRef="#br0">1 115 536,'0'0'17652,"190"0"-17060,-140 0-328,11 0-160,-1-18-104,20-18-1400,-10 6-3433,-20 0-6418</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57.599"/>
    </inkml:context>
    <inkml:brush xml:id="br0">
      <inkml:brushProperty name="width" value="0.05" units="cm"/>
      <inkml:brushProperty name="height" value="0.05" units="cm"/>
      <inkml:brushProperty name="color" value="#FFFFFF"/>
    </inkml:brush>
  </inkml:definitions>
  <inkml:trace contextRef="#ctx0" brushRef="#br0">21 18 9354,'0'0'10874,"-2"0"-10591,174-18 1515,-73 18-1488,-97 0-205,8 127 451,-10 497-143,10-448-380,-10-129 11,0-46 51,-14-1 483,-281 12 1542,293-12-2271,15 0-2740,16 0-2489,9 0-3455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58.151"/>
    </inkml:context>
    <inkml:brush xml:id="br0">
      <inkml:brushProperty name="width" value="0.05" units="cm"/>
      <inkml:brushProperty name="height" value="0.05" units="cm"/>
      <inkml:brushProperty name="color" value="#FFFFFF"/>
    </inkml:brush>
  </inkml:definitions>
  <inkml:trace contextRef="#ctx0" brushRef="#br0">31 43 5401,'0'0'8307,"-5"30"-7216,-15 98-176,17-111-666,1 0-1,1 0 1,1 0 0,0 1-1,6 32 1,-5-45-201,0 0-1,1 0 1,-1-1 0,1 1 0,0 0-1,0-1 1,1 0 0,-1 1-1,1-1 1,0 0 0,0-1 0,0 1-1,1 0 1,-1-1 0,1 0-1,0 0 1,0 0 0,0 0-1,0 0 1,6 2 0,-6-4 16,1 1 0,-1 0 1,1-1-1,0 0 0,-1 0 1,1 0-1,0-1 0,0 0 1,-1 1-1,1-2 0,0 1 0,0-1 1,-1 1-1,1-1 0,0 0 1,-1-1-1,1 1 0,-1-1 0,1 0 1,-1 0-1,0-1 0,0 1 1,0-1-1,0 0 0,0 0 1,-1 0-1,1 0 0,-1-1 0,0 1 1,5-9-1,1 0 103,-1 0 0,0-1-1,-1 0 1,-1-1 0,0 1 0,-1-1-1,0 0 1,4-24 0,-6 18 64,0 0 1,-1 0-1,0 0 0,-2 0 0,-2-25 1,1 41-201,1 0 1,-1 0-1,1 0 0,-1 0 1,-1 0-1,1 0 0,0 0 1,-1 1-1,0-1 1,0 0-1,0 1 0,0 0 1,0-1-1,-1 1 0,0 0 1,1 0-1,-1 0 1,0 1-1,-1-1 0,1 1 1,0-1-1,-1 1 0,1 0 1,-1 0-1,0 1 1,1-1-1,-1 1 0,0 0 1,0 0-1,0 0 0,0 0 1,-5 1-1,-3-1-17,0 0 0,1 2 0,-1-1 0,0 2 0,1-1 0,-21 7 0,28-7-84,1 0 0,-1 0 0,0 1-1,1 0 1,-1 0 0,1 0 0,0 0-1,0 0 1,0 1 0,0-1 0,0 1 0,0 0-1,0 0 1,1 0 0,0 0 0,0 1-1,0-1 1,0 1 0,0-1 0,0 1-1,1-1 1,0 1 0,0 0 0,-1 6-1,0-3-989,2 0 0,-1 1 0,1-1 0,0 0-1,3 15 1,5-3-4836</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58.642"/>
    </inkml:context>
    <inkml:brush xml:id="br0">
      <inkml:brushProperty name="width" value="0.05" units="cm"/>
      <inkml:brushProperty name="height" value="0.05" units="cm"/>
      <inkml:brushProperty name="color" value="#FFFFFF"/>
    </inkml:brush>
  </inkml:definitions>
  <inkml:trace contextRef="#ctx0" brushRef="#br0">41 1 5553,'0'0'15740,"-30"174"-15180,20-120-224,10-6 80,0 0-272,0-12-144,0-12-120,10-24-1777,10 0-3352</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59.206"/>
    </inkml:context>
    <inkml:brush xml:id="br0">
      <inkml:brushProperty name="width" value="0.05" units="cm"/>
      <inkml:brushProperty name="height" value="0.05" units="cm"/>
      <inkml:brushProperty name="color" value="#FFFFFF"/>
    </inkml:brush>
  </inkml:definitions>
  <inkml:trace contextRef="#ctx0" brushRef="#br0">20 124 5233,'0'0'14124,"15"-20"-13159,49-61-413,-63 80-537,0-1 1,0 0 0,0 1-1,1-1 1,-1 1-1,1-1 1,-1 1 0,1 0-1,-1 0 1,1 0-1,0 0 1,0 0 0,-1 0-1,1 0 1,0 0 0,0 0-1,0 1 1,0-1-1,0 1 1,0 0 0,0 0-1,0-1 1,0 1-1,0 0 1,0 1 0,0-1-1,4 1 1,2 0 35,-5-1-41,-1 0 0,1 1 0,0-1 0,-1 0 0,1 1-1,0-1 1,-1 1 0,1 0 0,0 0 0,-1 0 0,0 0 0,1 1 0,-1-1 0,0 1 0,1-1 0,-1 1 0,0 0-1,0 0 1,0-1 0,0 2 0,-1-1 0,1 0 0,-1 0 0,1 0 0,-1 1 0,0-1 0,0 1 0,0-1 0,0 1 0,1 3-1,1 7 56,-1 1-1,0-1 0,-1 1 0,-1 24 1,0-22 33,-1-4-54,0 1-1,-1-1 1,0 1 0,-1-1 0,-1 0 0,1 0-1,-2 0 1,0 0 0,0-1 0,-10 15 0,-10 11 42,-46 55-1,24-33-62,8-17-12,36-36-14,3-7 5,1 0 0,-1 0 0,1 0 0,-1 0-1,1 0 1,-1 1 0,1-1 0,-1 0 0,1 0 0,0 1 0,0-1 0,-1 0 0,1 1 0,0-1 0,0 1 0,0-1 0,-1 1-1,1-1 1,0 1 0,0 0 0,0-1 0,0 1 0,0 0 0,0 0 0,0 0 0,0 0 0,0-1 0,1 2 0,31-3 19,-30 2-29,55 2 13,70 12 0,6 1-332,-12-11-3558,-43-3-1870,-17-1-2129</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4:08.966"/>
    </inkml:context>
    <inkml:brush xml:id="br0">
      <inkml:brushProperty name="width" value="0.05" units="cm"/>
      <inkml:brushProperty name="height" value="0.05" units="cm"/>
      <inkml:brushProperty name="color" value="#FFFFFF"/>
    </inkml:brush>
  </inkml:definitions>
  <inkml:trace contextRef="#ctx0" brushRef="#br0">103 0 8402,'0'0'8184,"0"5"-7363,4-4 1992,342-1 27,-666 0-2360,312 1-475,-1 0 1,0 0 0,1 1-1,-1 0 1,1 1 0,0 0-1,0 0 1,0 0 0,0 1-1,0 0 1,-10 9 0,5-6 12,12-5 1,0 0 0,0 0-1,0 0 1,0 0 0,0 0-1,0 0 1,0 0 0,1 0-1,-1 0 1,1 0 0,-1 0-1,1 0 1,0 1 0,0-1-1,0 4 1,1 50-68,0-33 105,0 35 82,16 106 0,-14-140-61,-2 0 1,-2 45-1,-1-54-64,1 0-1,1 1 1,0-1 0,1 0-1,0 0 1,1 0 0,1-1-1,1 1 1,7 21 0,-1-13-13,-2 0 1,8 30-1,-1-2 21,-13-40-13,0 0 1,-1 1-1,0-1 0,-1 0 0,0 0 0,-3 16 0,1 14 7,2 137 24,0-177-46,0 28-41,0 32 8,1-60 37,0 0-1,0 0 0,0-1 1,0 1-1,0-1 0,0 1 1,0-1-1,0 1 0,0-1 1,0 0-1,0 1 0,0-1 1,0 0-1,0 0 1,0 0-1,1 0 0,-1 0 1,0 0-1,0 0 0,1 0 1,37 0 93,-31-1 16,10 2 92,0-1-1,0-1 0,-1 0 1,1-1-1,-1-1 1,1-1-1,-1-1 0,23-9 1,-20 8-50,0 1 0,1 0 0,0 2 0,0 0 0,-1 1 0,1 1 0,1 1 0,27 4 0,17-2 632,-18-2-996,-46 0-448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17.646"/>
    </inkml:context>
    <inkml:brush xml:id="br0">
      <inkml:brushProperty name="width" value="0.05" units="cm"/>
      <inkml:brushProperty name="height" value="0.05" units="cm"/>
      <inkml:brushProperty name="color" value="#E71224"/>
    </inkml:brush>
  </inkml:definitions>
  <inkml:trace contextRef="#ctx0" brushRef="#br0">14 390 5577,'0'0'7216,"-4"7"-6622,-5 18-98,17-30 692,34-47 1202,-19 23-2343,-6 5 131,-1 0 1,0-1-1,-2-1 1,-1 0-1,-2-1 1,0 0 0,9-37-1,-8 26-25,-6 21-267,7-20 1331,-13 37-1201,0 0 0,0 0 0,0 0 0,0 0 0,0 0 0,0 0 0,0 0 1,0 0-1,0 0 0,0 0 0,0 0 0,0 1 0,0-1 0,0 0 0,0 0 1,1 0-1,-1 0 0,0 0 0,0 0 0,0 0 0,0 0 0,0 0 0,0 0 0,0 0 1,0 0-1,0 0 0,0 0 0,0 0 0,0 0 0,0 0 0,1 0 0,-1 0 1,0 0-1,0 0 0,0 0 0,0 0 0,0-1 0,0 1 0,0 0 0,0 0 1,-2 23 140,-17 44-85,15-56-69,0 0 1,1 1 0,0 0 0,1 0 0,0 0 0,0 13 0,0 29 6,1-31-7,0 0 0,2 0 0,4 32 0,-4-52-5,-1-1 0,1 0 0,0 1-1,0-1 1,1 1 0,-1-1 0,1 0 0,-1 0-1,1 0 1,0 0 0,-1 0 0,1 0 0,0 0-1,0-1 1,0 1 0,1 0 0,-1-1 0,0 0-1,1 0 1,-1 0 0,0 0 0,1 0 0,-1 0-1,1 0 1,0-1 0,-1 1 0,1-1 0,-1 0-1,4 0 1,-1 0 2,0 1-1,0-1 1,0-1 0,0 1-1,0-1 1,0 0-1,0 0 1,-1-1 0,1 1-1,0-1 1,-1 0-1,1 0 1,-1-1 0,5-2-1,1-5 2,0 0 0,0 0 0,-1-1 0,-1 0 0,0-1 0,0 0 0,-1 0 0,-1 0 0,0-1 0,-1 0 0,0 0 0,3-16 0,-1-4 401,-1 0 0,-2 0 0,1-65 0,-5 97 15,-2 2-404,1-1 1,0 1-1,-1-1 1,1 1 0,0 0-1,-1-1 1,1 1-1,0 0 1,0 0-1,0 0 1,0 0-1,0 0 1,0 0-1,0 1 1,0-1-1,0 0 1,0 0-1,1 1 1,-1-1-1,0 0 1,1 1-1,-1-1 1,0 3-1,-12 43-109,11-36 97,-4 18-33,2 0-1,1 0 0,2 0 1,0 0-1,7 54 0,8-27-155,-13-53 78,0 0 0,0-1 0,0 1 0,0 0 1,1-1-1,-1 0 0,1 1 0,-1-1 0,1 0 0,0 0 0,0 1 0,0-2 1,0 1-1,1 0 0,-1 0 0,0-1 0,1 1 0,-1-1 0,5 2 0,-1-2-1021,1 0-1,0 0 1,-1-1-1,1 0 1,-1 0-1,1-1 0,12-2 1,11-12-6072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18.746"/>
    </inkml:context>
    <inkml:brush xml:id="br0">
      <inkml:brushProperty name="width" value="0.05" units="cm"/>
      <inkml:brushProperty name="height" value="0.05" units="cm"/>
      <inkml:brushProperty name="color" value="#E71224"/>
    </inkml:brush>
  </inkml:definitions>
  <inkml:trace contextRef="#ctx0" brushRef="#br0">0 1 568,'0'0'15035,"0"33"-14736,0 241 659,0-160 1134,10-129-918,33-67-181,-21 43-959,24-59-1,-45 94-260,1-1-1,0 1 1,1 0 0,-1 0 0,1 0-1,0 0 1,0 0 0,4-3 0,17-12-7057,-14 17 420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19.108"/>
    </inkml:context>
    <inkml:brush xml:id="br0">
      <inkml:brushProperty name="width" value="0.05" units="cm"/>
      <inkml:brushProperty name="height" value="0.05" units="cm"/>
      <inkml:brushProperty name="color" value="#E71224"/>
    </inkml:brush>
  </inkml:definitions>
  <inkml:trace contextRef="#ctx0" brushRef="#br0">1 1 9210,'0'0'11842,"0"84"-11761,10-66 7,0 6-80,0-12 0,10-6-8,10-6 0,0 0-1097,0 0-5464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19.986"/>
    </inkml:context>
    <inkml:brush xml:id="br0">
      <inkml:brushProperty name="width" value="0.05" units="cm"/>
      <inkml:brushProperty name="height" value="0.05" units="cm"/>
      <inkml:brushProperty name="color" value="#E71224"/>
    </inkml:brush>
  </inkml:definitions>
  <inkml:trace contextRef="#ctx0" brushRef="#br0">120 0 5337,'0'0'13880,"-10"20"-13293,-30 67 72,37-80-528,1 1 0,-1-1 0,1 1 0,1 0 0,-1-1 0,1 1 0,1 0-1,0 0 1,0 0 0,2 14 0,0 15 407,-2-21-386,-1 0-65,0 0 0,2 1 0,-1-1 1,2 0-1,0 0 0,1 0 0,1-1 0,0 1 0,1-1 0,1 1 0,11 20 0,-3-14-69,1-1 0,1 0-1,1-1 1,28 26 0,-33-35-16,1 0 1,0-1-1,0 0 1,1-1-1,1-1 1,0 0-1,0-1 1,17 6-1,-24-9-7,-6-3 790,-7 0-752,1 0 0,-1 0 0,1 0 0,-1 0 0,1 1 0,0 0 0,0 0 0,0 0 0,0 0-1,0 1 1,0-1 0,0 1 0,1 0 0,-1 0 0,-3 6 0,-5 3-30,1 2-1,-17 26 1,7 0 33,1 0 0,3 0-1,1 2 1,2 0 0,2 1 0,-7 46 0,12-33-25,2 1 0,4 104 0,2-77-12,1-56-1,1-1 0,1 1 0,2-1-1,13 43 1,9 41-1,-21-75 6,-3-21-1,-1 1 1,-1-1 0,0 17 0,-1-10-5,0-14 7,-1 2 0,0-1 0,0 0 1,-1 0-1,0-1 0,-1 1 1,0 0-1,0 0 0,0 0 1,-1-1-1,-6 11 0,1-5-27,3-3 45,0-1-1,-1 0 0,-1-1 1,-8 11-1,14-19-23,0 1 0,1-1 0,-1 0 0,0 0 0,0 0 0,0-1 0,0 1 0,0 0 0,0 0 0,-1 0 0,1-1 0,0 1 1,0-1-1,0 1 0,-1-1 0,1 1 0,0-1 0,-1 0 0,1 1 0,0-1 0,-1 0 0,1 0 0,0 0 0,-1 0 0,1 0 0,0-1 0,-1 1 0,1 0 0,0-1 0,-1 1 0,1 0 0,0-1 0,0 0 0,0 1 0,-1-1 0,1 0 0,0 1 1,0-1-1,0 0 0,0 0 0,0 0 0,0 0 0,0 0 0,0-1 0,-3-4-229,0 0 1,1-1 0,0 1-1,0-1 1,1 1-1,-3-10 1,-3-9-1137,-12-17-4572,0 10-5822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30.506"/>
    </inkml:context>
    <inkml:brush xml:id="br0">
      <inkml:brushProperty name="width" value="0.05" units="cm"/>
      <inkml:brushProperty name="height" value="0.05" units="cm"/>
      <inkml:brushProperty name="color" value="#E71224"/>
    </inkml:brush>
  </inkml:definitions>
  <inkml:trace contextRef="#ctx0" brushRef="#br0">10 0 1120,'0'0'11560,"-10"26"-8635,10-21-2571,0 0 0,0 1 0,1-1 0,-1 0 0,1 0 1,0-1-1,1 1 0,-1 0 0,1 0 0,0 0 0,0-1 0,3 5 0,0-2-327,2 0 0,-1 0 0,1 0 0,0-1 0,0 0 0,9 5-1,-2-2 36,-1-1-1,2 0 0,-1-1 0,1 0 0,0-2 0,0 1 1,0-2-1,1 0 0,0-1 0,0 0 0,0-2 1,0 1-1,0-2 0,25-2 0,-5-3 158,1-1-1,-1-2 1,0-2-1,-1-1 0,42-19 1,-52 20-143,1 1 1,1 1 0,-1 2-1,1 0 1,0 2-1,43-1 1,-52 5-77,1 0-1,-1 1 1,0 1 0,1 1 0,-1 1-1,-1 0 1,1 1 0,-1 1 0,1 1 0,25 14-1,117 69 48,-140-75-81,-18-12 51,0-1 0,0 0 0,1 0-1,-1 0 1,1 0 0,0-1 0,-1 1 0,1 0 0,6 1 0,-14-22-751,0 14 190,0 1 1,-1-1-1,1 1 0,-1 0 0,0 0 0,0 1 1,-10-4-1,7 2-844,-23-13-4910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31.433"/>
    </inkml:context>
    <inkml:brush xml:id="br0">
      <inkml:brushProperty name="width" value="0.05" units="cm"/>
      <inkml:brushProperty name="height" value="0.05" units="cm"/>
      <inkml:brushProperty name="color" value="#E71224"/>
    </inkml:brush>
  </inkml:definitions>
  <inkml:trace contextRef="#ctx0" brushRef="#br0">21 84 2785,'0'0'12112,"2"10"-11607,44 161 3780,-43-124-3537,-4-34-273,1-32-288,1-2-178,-1 1 1,-1-1-1,-1 1 1,-1-1-1,-1 1 1,-1 0-1,-9-27 1,1 5 47,13 37-28,-1-1 0,-1 0 0,1 1 0,-1-1 0,0 1 1,0 0-1,-1 0 0,1-1 0,-1 1 0,-6-8 0,7 11 80,2-2-85,0 3-34,13 3-101,-1 0 105,1 0-1,-1 1 1,0 1 0,16 6-1,32 9 142,108 8 183,-95-24-6824,-53-3-2146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1.068"/>
    </inkml:context>
    <inkml:brush xml:id="br0">
      <inkml:brushProperty name="width" value="0.05" units="cm"/>
      <inkml:brushProperty name="height" value="0.05" units="cm"/>
      <inkml:brushProperty name="color" value="#E71224"/>
    </inkml:brush>
  </inkml:definitions>
  <inkml:trace contextRef="#ctx0" brushRef="#br0">1 3068 1192,'0'0'13857,"3"-12"-13188,1 3-486,-1-1-1,1 1 1,1 0 0,0 0 0,0 0-1,1 1 1,0 0 0,0 0-1,1 0 1,0 1 0,0 0-1,0 0 1,1 1 0,1 0 0,9-6-1,84-52 1057,-50 29-855,2 3 0,111-49 0,-115 62-208,296-104 595,-42 21 395,-270 92-1101,1 2 1,0 1-1,1 1 1,0 3-1,58 0 0,-40 2 7,71-10-1,-65 4 35,0 3 0,96 6 1,-51 1-28,-66-4-47,1 1-11,1 1-1,72 11 1,-52-2 17,0-3-1,86 0 1,47-1 198,-135-6-89,52 1 16,-1-4 0,168-26-1,-238 23-147,0 2 0,79 2 0,-64 3 13,-48-2-8,-1 0 0,1 0 0,0 0 0,0-1-1,-1 1 1,1-2 0,-1 1 0,0-1 0,1 0 0,-1 0-1,0-1 1,-1 0 0,1 0 0,-1 0 0,0 0-1,0-1 1,8-10 0,-1 0 35,0 0 1,-2-1-1,0-1 0,-1 1 0,9-25 1,-6 13-37,-3 10 22,-1 0 1,0-1 0,-2 0-1,0-1 1,-2 1 0,4-25-1,2-42 242,0-10-44,0-19-26,-10-154 120,-2 253-273,1 0-1,-2 0 0,0 1 0,-1-1 0,-11-25 1,-9-44 99,15 43-77,-21-59-1,17 62-1,-15-75-1,21 76-84,3 16 2,0 0-1,0-26 1,4-380-53,2 411 42,1 1 0,1 0 1,0 1-1,1-1 0,0 1 0,1 0 0,1 0 0,1 0 1,0 1-1,11-14 0,-9 16-9,1 1 0,0 0 0,0 0 0,2 1 0,-1 1 0,1 0 0,27-14 0,-21 12-5,-10 7 11,0 0 0,0 1 0,1 0 0,-1 1 0,1 0 0,0 0 0,14 0 0,6-1 14,10-2 3,-1 2-1,63 4 1,20 1 39,-91-4 84,-31 2-113,0 0-1,0 0 1,-1 0 0,1 0 0,0 0 0,0 0-1,0 0 1,0 0 0,0 0 0,0 0-1,0-1 1,0 1 0,-1 0 0,1 0-1,0 0 1,0 0 0,0 0 0,0 0 0,0 0-1,0 0 1,0 0 0,0 0 0,0-1-1,0 1 1,0 0 0,0 0 0,0 0-1,0 0 1,0 0 0,0 0 0,0 0 0,0 0-1,0-1 1,0 1 0,0 0 0,0 0-1,0 0 1,0 0 0,0 0 0,0 0-1,0 0 1,0-1 0,0 1 0,0 0 0,0 0-1,0 0 1,0 0 0,0 0 0,0 0-1,0 0 1,0 0 0,0 0 0,1 0-1,-1-1 1,-48-11 1019,24 7-1285,-147-42 298,101 23-12,38 16-239,65 23-132,-12-5 250,256 110 140,-274-119-41,0 0-1,0 0 1,0 0-1,0 1 1,0-1-1,0 1 1,-1 0-1,1-1 1,0 1-1,-1 1 1,0-1-1,0 0 1,1 0-1,-1 1 1,0-1-1,-1 1 1,1 0-1,0 0 1,-1 0-1,0-1 1,0 1-1,0 0 1,0 1-1,0-1 1,0 0-1,-1 0 1,1 0-1,-1 0 1,0 1-1,0-1 1,0 0-1,-1 0 1,1 0-1,-1 0 1,1 0-1,-3 4 0,1-1 13,-1 0 0,0-1 0,0 1 0,0-1 0,-1 0 0,0 0 0,0 0 0,0 0 0,-1-1 0,-8 8 0,3-5 9,1 1-1,-1-2 1,-1 1 0,-18 7-1,8-11 517,13-6-1595,36-25-12960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35.308"/>
    </inkml:context>
    <inkml:brush xml:id="br0">
      <inkml:brushProperty name="width" value="0.05" units="cm"/>
      <inkml:brushProperty name="height" value="0.05" units="cm"/>
      <inkml:brushProperty name="color" value="#E71224"/>
    </inkml:brush>
  </inkml:definitions>
  <inkml:trace contextRef="#ctx0" brushRef="#br0">31 194 696,'-8'4'16901,"4"-2"-17289,0-4 493,-5 2-122,4 21 1020,5 246-751,0-265 148,0-27 4,0-436 1755,0 460-2125,11 1-70,0 0 42,1 1 0,-1 0-1,0 1 1,0 0 0,0 1-1,0 0 1,0 1 0,-1 0 0,1 1-1,-1 0 1,0 0 0,13 11 0,-7-7 1,-2-1 12,-1 0 0,0 1-1,-1 0 1,0 1 0,0 0-1,13 15 1,-14-7 8,-1-1-1,0 2 1,-2-1-1,0 1 1,-1 0-1,0 1 1,-2 0 0,-1 0-1,0 0 1,-1 0-1,-1 0 1,-1 26-1,-2-41 11,-1 1 0,1-1 0,-1 0 0,0 0 0,0 0 0,-1 0 1,0 0-1,1-1 0,-1 1 0,-1-1 0,1 0 0,-1 0 0,0 0 0,0 0 0,0 0 0,-6 3 0,-5 5 55,-1-1 0,0 0 0,-22 10 0,27-17 78,0-2 1,0 1 0,0-1-1,0-1 1,-1 0-1,1-1 1,0 0-1,0-1 1,-23-4 0,33 6-189,0-1 0,0 0 1,0-1-1,1 1 1,-1 0-1,0 0 0,0 0 1,0 0-1,0-1 1,0 1-1,0-1 0,0 1 1,0 0-1,0-1 1,1 1-1,-1-1 0,0 0 1,0 1-1,1-1 0,-1 0 1,0 1-1,1-1 1,-1 0-1,1 0 0,-1 0 1,1 1-1,-1-1 1,1 0-1,-1 0 0,1 0 1,0 0-1,0 0 1,-1 0-1,1 0 0,0 0 1,0 0-1,0 0 1,0 0-1,0-1 0,2-2-486,-1 1 0,1-1 0,0 1-1,0-1 1,0 1 0,0 0 0,1 0 0,-1 0-1,1 0 1,4-4 0,21-17-6265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35.716"/>
    </inkml:context>
    <inkml:brush xml:id="br0">
      <inkml:brushProperty name="width" value="0.05" units="cm"/>
      <inkml:brushProperty name="height" value="0.05" units="cm"/>
      <inkml:brushProperty name="color" value="#E71224"/>
    </inkml:brush>
  </inkml:definitions>
  <inkml:trace contextRef="#ctx0" brushRef="#br0">3 1 6081,'0'0'11561,"0"0"-11516,-1 0 0,1 1-1,0-1 1,0 0-1,-1 1 1,1-1-1,0 1 1,0-1 0,0 0-1,0 1 1,0-1-1,-1 1 1,1-1-1,0 0 1,0 1 0,0-1-1,0 1 1,0-1-1,0 0 1,0 1 0,1-1-1,-1 1 1,0-1-1,0 1 1,0-1-1,0 0 1,0 1 0,1-1-1,-1 0 1,0 1-1,0-1 1,1 1-1,13 2-13,0-1-1,1 0 1,-1-1-1,26-1 1,22-4-6721,-41-1 587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36.078"/>
    </inkml:context>
    <inkml:brush xml:id="br0">
      <inkml:brushProperty name="width" value="0.05" units="cm"/>
      <inkml:brushProperty name="height" value="0.05" units="cm"/>
      <inkml:brushProperty name="color" value="#E71224"/>
    </inkml:brush>
  </inkml:definitions>
  <inkml:trace contextRef="#ctx0" brushRef="#br0">1 0 7482,'0'0'7967,"0"11"-7174,0-3-700,-1 7 361,1 0 0,1 0-1,1 0 1,6 27 0,3 0 374,-6-22-590,1 0 1,10 24-1,-14-32-1729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42:12.820"/>
    </inkml:context>
    <inkml:brush xml:id="br0">
      <inkml:brushProperty name="width" value="0.05" units="cm"/>
      <inkml:brushProperty name="height" value="0.05" units="cm"/>
      <inkml:brushProperty name="color" value="#E71224"/>
    </inkml:brush>
  </inkml:definitions>
  <inkml:trace contextRef="#ctx0" brushRef="#br0">41 13 3329,'0'0'7652,"0"17"2125,-2 1-8461,0-17-1286,0 1 1,0-1-1,0 1 0,0-1 1,1 1-1,-1-1 0,0 1 0,1 0 1,-1 0-1,1 0 0,-1 0 1,1 0-1,0 0 0,0 1 0,0-1 1,0 0-1,1 0 0,-1 1 1,1-1-1,-1 3 0,-9 19-23,10 23-48,0-46 19,0 47-130,0-47 150,-1 0-1,1 1 0,0-1 1,0 0-1,1 1 0,-1-1 1,0 0-1,0 0 1,1 1-1,-1-1 0,0 0 1,1 0-1,-1 1 1,1-1-1,0 0 0,-1 0 1,1 0-1,0 0 1,0 0-1,0 0 0,1 2 1,6 6 18,32 32-72,-38-40 37,0-1-40,64 6-218,-62-7 298,2-4-15,-2 1 0,-1 0 0,0 1 0,0-2 1,0 1-1,-1 0 0,0 0 0,1-1 1,-1 1-1,-1-1 0,1 0 0,-1 1 0,0-1 1,0 0-1,0 0 0,-1 0 0,1 0 1,-2-8-1,1 12 79,0 0-102,0-4 9,0-1 69,0 1-41,0 4-32,0-30-252,2 20 299,5 5-38,-6 5-16,-1 44 227,3-35-209,0 0-1,0 0 0,1 0 0,0 0 0,0-1 0,1 1 1,8 9-1,-10-6-17,4-10 7,-6-1 3,31 17-71,-25-16 72,10 3 5,-13-2 4,0-1-1,0 0 0,-1 0 0,1 0 1,0 0-1,0-1 0,0 1 0,0-1 0,6 0 1,21 0-29,-30 0 31,1 0 0,-1 0-1,0-1 1,0 1 0,0 0 0,0 0 0,0-1 0,0 1 0,0-1 0,0 1 0,0-1 0,0 1 0,0-1 0,0 0 0,0 1-1,0-1 1,0 0 0,-1 0 0,1 0 0,0 1 0,-1-1 0,1 0 0,0 0 0,-1 0 0,1 0 0,-1 0 0,1 0-1,-1 0 1,1-2 0,3-6 7,-3 8-10,0 0 0,0 0 0,0 0 1,0-1-1,0 1 0,-1 0 0,1 0 0,0 0 0,-1-1 0,1 1 0,-1 0 0,1-1 1,-1 1-1,0 0 0,0-1 0,1 1 0,-1-2 0,0 2 2,0 1 0,0-1 1,0 1-1,0-1 0,0 1 0,0 0 0,0-1 0,0 1 0,0-1 1,0 1-1,0-1 0,0 1 0,1 0 0,-1-1 0,0 1 1,0-1-1,0 1 0,1 0 0,-1-1 0,0 1 0,1 0 1,-1 0-1,0-1 0,1 1 0,-1 0 0,0-1 0,1 1 0,-1 0 1,1 0-1,1-2 4,-2-3-3,-1-28 79,1 32-76,0 0 1,-1 0-1,1 0 0,0 0 0,0 0 0,0 0 0,0 0 0,0 0 0,0 0 0,0 0 1,1 0-1,-1 0 0,0-1 0,1 1 0,-1 0 0,0 0 0,1 1 0,-1-1 1,1 0-1,0 0 0,-1 0 0,1 0 0,1-1 0,0-1 18,0 1-8,-1 0 3,-2-23 16,1-48 953,-8 62-676,7 10-283,0 0-1,0 0 1,0 0 0,0 0 0,0 0 0,0 0 0,0 0-1,0 0 1,1 0 0,-1-1 0,1 1 0,-1 0 0,1-1-1,-1-1 1,0 2-11,1-1-1,-1 1 1,0-1-1,0 1 1,0 0 0,0-1-1,0 1 1,0 0-1,0 0 1,0 0-1,0 0 1,0 0 0,-1 0-1,1 0 1,0 0-1,-1 0 1,1 0-1,-1 1 1,1-1 0,-1 1-1,1-1 1,-1 1-1,1-1 1,-1 1-1,0 0 1,1 0 0,-1 0-1,-2 0 1,3 0 112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42:16.146"/>
    </inkml:context>
    <inkml:brush xml:id="br0">
      <inkml:brushProperty name="width" value="0.05" units="cm"/>
      <inkml:brushProperty name="height" value="0.05" units="cm"/>
      <inkml:brushProperty name="color" value="#E71224"/>
    </inkml:brush>
  </inkml:definitions>
  <inkml:trace contextRef="#ctx0" brushRef="#br0">33 1 2737,'0'0'5339,"0"1"-5353,10 4 8057,-9-4-7815,-1 0 0,0 1 0,1-1 1,-1 1-1,0-1 0,0 1 0,0-1 0,0 0 0,0 1 1,0-1-1,-1 1 0,1-1 0,0 1 0,-1-1 1,1 0-1,-1 1 0,1-1 0,-1 0 0,0 0 0,0 1 1,0 0-1,-4 10-226,-4 25 154,7-32-135,0 0 0,0 0 0,1 1 0,0-1 0,0 1 0,-1 9 0,-1-2 17,2-11-31,-1 1 1,1 0-1,0-1 1,0 1-1,1 0 0,-1 0 1,0 0-1,1 0 1,0 0-1,0 0 1,0-1-1,0 1 0,0 0 1,1 4-1,-1 10-1,-1-13-7,0 1 1,1-1 0,0 1 0,0-1 0,0 1-1,0 0 1,1-1 0,0 1 0,0-1 0,0 1-1,0-1 1,4 8 0,46 31-51,-50-42 45,39-1-141,-34 1 154,-5-1-5,0 0 1,0 0-1,0 0 1,0 0-1,0 0 1,0 0 0,0 0-1,0 0 1,0 0-1,0 0 1,0 0 0,-1-1-1,1 1 1,0 0-1,0-1 1,0 1-1,0-1 1,0 1 0,-1-1-1,1 1 1,0-1-1,0 1 1,-1-1 0,1 0-1,0 1 1,-1-1-1,1 0 1,-1 0-1,1 0 1,-1 1 0,1-3-1,18-19 72,-15 18-69,0-1 1,0 1-1,-1-1 1,0 0-1,0 0 1,0 0-1,0 0 1,1-7-1,-2 9 57,8-20-109,-10 24 65,0-1 0,0 0 0,0 0 0,0 0 0,0 0 1,0 1-1,0-1 0,1 0 0,-1 0 0,0 0 0,0 0 1,0 1-1,0-1 0,0 0 0,0 0 0,1 0 0,-1 0 0,0 0 1,0 0-1,0 0 0,0 1 0,1-1 0,-1 0 0,0 0 1,0 0-1,0 0 0,0 0 0,1 0 0,-1 0 0,0 0 0,0 0 1,0 0-1,1 0 0,-1 0 0,0 0 0,0 0 0,0 0 1,1 0-1,-1 0 0,0 0 0,0 0 0,0-1 0,1 1 0,-1 46-119,0-45 84,21 18-105,6 5 192,-25-20-24,-1-2-39,36 15 112,-35-16-101,6-3 129,24 4 80,-14-2-32,-16 0-145,-2 0-43,1 0 0,-1 0-1,1 0 1,-1 0 0,1 1-1,-1-1 1,1 0 0,-1 0-1,1 0 1,-1 0 0,1 0-1,-1 0 1,1 0 0,-1 0 0,1 0-1,-1 0 1,0-1 0,1 1-1,-1 0 1,1 0 0,-1 0-1,1-1 1,-1 1 0,1 0-1,-1 0 1,0-1 0,1 1-1,-1 0 1,0-1 0,1 1 0,-1 0-1,0-1 1,1 1 0,-1-1-1,17-13 258,20-40 97,-24 0-158,-10 47-74,-1 0 1,0-1-1,0 0 1,-1 1-1,0-1 0,0 0 1,-1 1-1,0-1 1,0 0-1,-3-14 0,2-5 115,-19-4 121,20 30-350,-1-1 0,1 1 0,-1 0 0,1 0 0,-1 0 1,1 0-1,-1 0 0,0 0 0,0 0 0,1 0 0,-1 0 0,0 0 0,0 0 0,0 1 0,0-1 0,0 0 0,0 0 0,0 1 0,0-1 0,-1 1 0,1-1 0,0 1 0,0 0 0,0-1 0,0 1 0,-1 0 0,1 0 0,-3 0 1,-35-3 368,37 3-361,-8 3 329,9-3-488,1 0 1,0 0-1,0 0 1,0 0-1,-1 1 1,1-1-1,0 0 1,0 0-1,-1 0 1,1 0-1,0 0 1,0 0-1,-1 0 1,1 0-1,0 0 1,0 0-1,-1 0 1,1 0-1,0 0 1,-1 0-1,1 0 1,0 0-1,0 0 1,-1 0-1,1 0 1,0 0-1,0 0 1,-1 0-1,1 0 1,0 0-1,0-1 1,-1 1-1,1 0 1,0 0-1,0 0 1,0 0-1,-1-1 1,1 1-1,0 0 1,0 0-1,0 0 1,0-1-1,0 1 1,-1 0-1,1 0 1,0-1-1,0 1 1,0 0-1,0 0 1,0-1-1,0 1 1,0 0-1,0-1 1,0 1-1,0 0 1,0 0-1,0-1 1,0 1-1,0 0 1,0 0-1,0-1 1,0 1-1,0 0 1,0 0-1,1-1 1,-1 1-1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42:24.704"/>
    </inkml:context>
    <inkml:brush xml:id="br0">
      <inkml:brushProperty name="width" value="0.05" units="cm"/>
      <inkml:brushProperty name="height" value="0.05" units="cm"/>
      <inkml:brushProperty name="color" value="#E71224"/>
    </inkml:brush>
  </inkml:definitions>
  <inkml:trace contextRef="#ctx0" brushRef="#br0">114 55 2513,'0'0'12050,"-31"5"-8504,28-3-3523,-1-1 0,0 1 0,0 0-1,1 1 1,0-1 0,-1 1 0,1-1 0,0 1-1,0 0 1,0 0 0,1 0 0,-1 1-1,1-1 1,-1 1 0,1-1 0,0 1 0,1 0-1,-1 0 1,-1 6 0,-18 28 31,20-34-44,0 0 1,0 0 0,0 1 0,1-1 0,-1 0 0,1 0-1,0 0 1,0 1 0,1-1 0,0 4 0,0 9-8,-1 61 20,0-76-23,0-2 0,9 5 0,-8-1 1,29 14 7,-26-17 40,-1 0-1,1-1 0,0 1 1,-1 0-1,1-1 1,0 0-1,0 0 0,-1 0 1,1 0-1,4-2 0,9 1 193,-13-1-208,0 1 0,0-1 1,0 0-1,0 0 0,0-1 1,-1 1-1,1-1 0,-1 0 1,0 0-1,0 0 1,6-6-1,29-40 330,-35 44-305,0-1 0,0 0 0,0 0 0,-1 0 1,0 0-1,0 0 0,-1 0 0,0 0 0,0-1 0,0 1 0,-1-1 0,0-6 0,10-4-37,-9 3 52,-1 13-71,0 1 0,0 0 0,0 0 0,0 0 1,0-1-1,0 1 0,0 0 0,0 0 0,0-1 0,0 1 0,0 0 1,0 0-1,0 0 0,1 0 0,-1-1 0,0 1 0,0 0 0,0 0 1,0 0-1,0-1 0,0 1 0,0 0 0,1 0 0,-1 0 0,0 0 1,0 0-1,0 0 0,0-1 0,1 1 0,-1 0 0,0 0 0,0 0 1,0 0-1,1 0 0,-1 0 0,0 0 0,0 0 0,0 0 0,1 0 1,-1 0-1,0 0 0,0 0 0,0 0 0,1 0 0,-1 0 0,0 0 1,0 0-1,0 0 0,1 0 0,-1 0 0,0 0 0,0 0 0,0 1 1,1-1-1,-1 0 0,0 0 0,0 0 0,0 0 0,0 0 0,0 1 1,1-1-1,-1 0 0,0-1 12,0-3-21,0 3-30,-2 42 272,0-33-231,0-1 1,0 1-1,1 0 0,0 0 0,0 0 0,1 0 0,1 11 0,-1 4-16,7-13 1,26 3 18,-23-12 0,58-1 138,-66 0-141,0-1-1,0 0 1,0 1 0,0-1-1,-1 0 1,1 0-1,0 0 1,-1-1-1,1 1 1,-1 0-1,1-1 1,-1 1 0,0-1-1,1 1 1,-1-1-1,0 1 1,1-3-1,3-3 22,1 2 27,-4 4-40,0-1-1,-1 1 0,1-1 0,0 1 1,-1-1-1,1 0 0,-1 1 0,0-1 1,1 0-1,-1 0 0,0 0 1,0 0-1,0 0 0,0 0 0,0-4 1,-1 5 1,1-1 1,-1 0-1,0 0 1,1 1-1,-1-1 1,1 0-1,-1 1 1,1-1-1,0 1 1,0-1-1,0 1 1,1-3-1,0 2 8,-1 0-1,0 0 1,0 0-1,0 1 1,0-1-1,0 0 1,0-1 0,-1 1-1,1 0 1,-1 0-1,1 0 1,-1 0-1,0-3 1,10-41 399,-10-74 131,0 119-91,-1 18-5595,-8-10-950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42:28.536"/>
    </inkml:context>
    <inkml:brush xml:id="br0">
      <inkml:brushProperty name="width" value="0.05" units="cm"/>
      <inkml:brushProperty name="height" value="0.05" units="cm"/>
      <inkml:brushProperty name="color" value="#E71224"/>
    </inkml:brush>
  </inkml:definitions>
  <inkml:trace contextRef="#ctx0" brushRef="#br0">100 0 3041,'0'0'6765,"-15"3"-5185,10-1 2197,-16 17-2407,14-10-1352,1-1 1,0 1 0,1 0-1,0 1 1,1-1-1,0 1 1,0 0 0,1 0-1,0 0 1,-2 18-1,1 14 100,1 67-1,3-80-109,2-20-8,6-7 12,18-1 393,-24-1-365,0 1 0,0-1 0,0 0 0,0 0 0,1 1 0,-1-1 0,0-1-1,0 1 1,0 0 0,0-1 0,1 1 0,-1-1 0,0 1 0,0-1 0,0 0 0,0 0 0,0 0 0,0 0 0,-1 0 0,4-3 0,25-14 247,-26 12-175,0-1 0,0 0 1,-1 0-1,0 0 0,0 0 1,-1-1-1,0 1 0,2-9 1,6-29 789,-10 42-1087,0 5 91,0 6 105,1-1 1,-1 1-1,2-1 0,3 14 1,1-3 20,-6-16-30,0 0 1,1 1-1,0-1 1,-1 0-1,1 0 1,0 0-1,0 1 0,0-1 1,0 0-1,1 0 1,-1 0-1,3 2 1,-1-2-3,0 0 1,0 0-1,0-1 1,0 1-1,1-1 1,-1 0 0,0 0-1,1 0 1,-1 0-1,1 0 1,-1-1-1,1 0 1,-1 0-1,1 0 1,-1 0 0,1 0-1,5-2 1,7 0 13,-10 2 25,0 0 1,1 0 0,-1-1 0,0 1-1,1-2 1,6-1 0,-10 2 12,-1 0 1,0 0-1,0-1 0,0 1 1,0-1-1,0 1 1,0-1-1,0 0 0,0 1 1,0-1-1,-1 0 1,1 0-1,-1-1 0,3-3 1,15-20 246,-16 24-232,-1-1-1,1 0 0,0 0 0,-1-1 0,0 1 1,0-1-1,0 1 0,0-1 0,0 0 0,-1 1 0,0-1 1,0 0-1,0 0 0,1-7 0,8-27 570,-10 32-466,1 3-118,-1-1 0,0 1 0,-1 0 0,1-1 0,0 1 1,-1-1-1,0 1 0,1 0 0,-2 0 0,1-1 0,0 1 0,-3-4 0,2 3-46,1 1 0,-1 0 1,1 0-1,0-1 0,0 1 0,0-1 0,1 1 0,-1-1 0,1 1 0,0-1 1,0 0-1,0-4 0,0 5-6,-2-3 2,-4 5-6,4 1-98,1 0-136,0 0 0,0 0 0,0 0 1,-1 1-1,1-1 0,0 0 0,0 0 0,0 1 0,0-1 0,0 0 0,0 1 0,0-1 0,0 1 1,0-1-1,0 1 0,0 0 0,-1 1 0,-8 9-6090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42:30.655"/>
    </inkml:context>
    <inkml:brush xml:id="br0">
      <inkml:brushProperty name="width" value="0.05" units="cm"/>
      <inkml:brushProperty name="height" value="0.05" units="cm"/>
      <inkml:brushProperty name="color" value="#E71224"/>
    </inkml:brush>
  </inkml:definitions>
  <inkml:trace contextRef="#ctx0" brushRef="#br0">155 1 1296,'0'0'14234,"-22"5"-11044,5 2-2429,14-7-735,1 1 1,-1-1 0,1 1 0,0 0-1,-1 0 1,1 0 0,0 1 0,0-1-1,0 0 1,0 1 0,0 0 0,-4 3-1,1 1-20,0-1-10,0 0 0,1 1 1,-1-1-1,1 1 1,0 0-1,1 0 0,0 0 1,0 1-1,-4 12 1,-22 25 65,28-38-61,-1 0-1,1 0 0,1 1 1,-1-1-1,1 0 1,0 0-1,0 0 0,2 10 1,0 8-13,-2 30-29,0-53 34,11-1-15,-4 0 49,0 0 0,0 0 1,-1 0-1,1-1 1,0 0-1,0-1 1,-1 1-1,1-1 1,-1 0-1,1-1 0,9-5 1,-12 5 48,0-1 0,0 1 0,0-1 0,-1 0-1,0-1 1,0 1 0,0-1 0,0 1 0,-1-1 0,1 0 0,2-8 0,3-16 497,-8 28-333,0-17 359,0 13-586,0 4-38,-1 20-364,1-15 391,-1 0 0,1 0 0,0 1 0,0-1-1,0 0 1,0 0 0,1 0 0,0 1 0,0-1 0,0 0-1,0 0 1,0 0 0,1 0 0,2 3 0,10 16-14,-12-20 11,0 0 0,-1 0 0,1 0-1,0 0 1,0 0 0,1-1-1,-1 1 1,0-1 0,4 4 0,-2-5 0,0 1 1,0-1-1,0 1 1,0-1-1,0 0 1,1-1-1,-1 1 1,0-1-1,0 0 1,0 0-1,1 0 1,6-1-1,20 0 57,-27-1-50,-1 1 0,0-1 0,0 1 0,0-1 0,0 0-1,0 0 1,-1 0 0,1 0 0,-1-1 0,1 1 0,-1-1 0,0 0 0,0 1 0,0-1 0,0 0 0,1-4-1,1 2 21,0-1-1,-1 0 0,0 0 1,-1 1-1,1-2 0,-1 1 1,0 0-1,1-8 0,7-172 1214,-10 177-2703,0 17-2660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42:34"/>
    </inkml:context>
    <inkml:brush xml:id="br0">
      <inkml:brushProperty name="width" value="0.05" units="cm"/>
      <inkml:brushProperty name="height" value="0.05" units="cm"/>
      <inkml:brushProperty name="color" value="#E71224"/>
    </inkml:brush>
  </inkml:definitions>
  <inkml:trace contextRef="#ctx0" brushRef="#br0">161 1 3025,'0'0'11722,"-3"3"-10399,-17 12 1090,-27 27 342,26-22-2674,18-18-72,0 1 0,0-1 1,1 1-1,-1-1 0,1 1 0,0 0 1,-1 0-1,1 0 0,1 0 0,-1 0 1,0 0-1,-1 5 0,-11 30 97,10-27-90,-1-1 0,2 1 1,-1 1-1,2-1 0,-1 0 1,2 1-1,-1 15 0,2-20-15,-1-2-3,1 0 0,0 0 0,0 0 0,1 0 0,0 0 1,0 0-1,2 6 0,-2-8 1,1 0 0,0 0 0,1-1 1,-1 1-1,0-1 0,1 1 0,0-1 0,-1 0 1,1 0-1,0 0 0,6 3 0,51 25 25,-59-29-22,1 0 0,-1 0-1,1-1 1,-1 1 0,1 0-1,-1 0 1,1-1 0,-1 1-1,1-1 1,0 1 0,-1-1-1,1 0 1,0 0 0,-1 0 0,1 0-1,0 0 1,-1 0 0,1 0-1,0 0 1,-1-1 0,1 1-1,0-1 1,-1 1 0,1-1-1,-1 0 1,1 0 0,-1 1-1,1-1 1,-1 0 0,0 0-1,1 0 1,0-2 0,2-2 45,0 0 0,0-1 0,0 0 0,-1 1 0,0-1 0,3-9 0,4-5 172,19-34 236,-26 48-447,0 2-3,-1 1 0,0-1 0,0 1 1,0-1-1,-1 0 0,1 0 0,-1 0 0,0 0 0,0 0 0,0-7 0,3 4 58,-3 6-60,-1 1-1,1-1 1,-1 0 0,1 0 0,-1 0-1,1 1 1,-1-1 0,1 0 0,-1 0-1,0 0 1,1 0 0,-1 0 0,0 0-1,0 0 1,0 0 0,0 0-1,0-2 1,0-1 1,0 2-3,0 1 0,0 0 0,0-1 0,0 1 0,0-1 0,0 1-1,0-1 1,0 1 0,0 0 0,1-1 0,-1 1 0,1 0 0,-1-1 0,1 1 0,-1 0 0,1-1 0,0 1 0,0 0 0,-1 0 0,3-2 0,-2 2 107,-1 31-408,0-16 304,0-9 0,-1 0 1,1 0-1,0 0 1,0 0-1,1 0 1,-1 1-1,1-1 1,0 0-1,1 0 1,-1-1-1,1 1 0,0 0 1,0 0-1,6 7 1,-7-7-19,-1-1-9,12 4 12,-4-2 17,7-1-9,31 9 25,14-13 16,-58-1-30,0 0 1,0 0 0,0 0 0,1 0 0,-1-1-1,0 1 1,0-1 0,0 1 0,0-1 0,0 0-1,0 1 1,0-1 0,0 0 0,0 0 0,0-1-1,0 1 1,0 0 0,-1-1 0,1 1 0,-1-1-1,1 1 1,-1-1 0,1 0 0,0-2 0,2 0 62,-1-2 0,0 1 1,-1 0-1,1-1 0,-1 1 1,0-1-1,-1 0 0,1 0 1,-1 1-1,0-1 0,0-11 1,-2-78 423,-1 46-374,-8-11 358,10 59-471,0 25-4285,0-12-1386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42:41.444"/>
    </inkml:context>
    <inkml:brush xml:id="br0">
      <inkml:brushProperty name="width" value="0.05" units="cm"/>
      <inkml:brushProperty name="height" value="0.05" units="cm"/>
      <inkml:brushProperty name="color" value="#E71224"/>
    </inkml:brush>
  </inkml:definitions>
  <inkml:trace contextRef="#ctx0" brushRef="#br0">90 19 1408,'0'0'16006,"-10"13"-14247,-30 23-1440,35-30-316,0 1 0,1 0 0,0 0 0,0 0 0,0 1 0,1-1 0,0 1-1,1 0 1,0 0 0,-2 8 0,4 87 37,1-101-40,-1-1-1,1 0 1,-1 0-1,1 0 1,-1 0-1,1 0 1,0 0-1,0 0 1,-1 0-1,1 0 1,0 0 0,0 0-1,0-1 1,0 1-1,0 0 1,0-1-1,0 1 1,1-1-1,-1 1 1,0-1-1,0 1 1,0-1-1,0 0 1,1 0-1,-1 1 1,0-1-1,0 0 1,1 0 0,1 0-1,15 5-16,-17-1 24,0-4-6,-1 1 1,1 0-1,-1-1 0,1 1 1,0 0-1,-1-1 0,1 1 0,0-1 1,-1 1-1,1-1 0,0 1 0,0-1 1,0 0-1,-1 1 0,1-1 1,0 0-1,0 0 0,0 0 0,0 1 1,0-1-1,-1 0 0,1 0 0,0 0 1,0 0-1,0 0 0,0-1 1,0 1-1,-1 0 0,2-1 0,26-5 655,-21-2-530,-1 0 1,0 0-1,0 0 1,-1 0-1,0-1 1,0 0-1,5-17 1,-2 7 65,-4 25-39,-6 38 0,1-22-180,1-20 23,1 0 0,0 0 0,0 0 1,0-1-1,0 1 0,0 0 0,0-1 1,0 1-1,1-1 0,-1 1 0,0-1 1,4 2-1,6 9 3,12-4-53,-21-7 56,1 1 0,-1 0 0,0-1 1,1 1-1,-1-1 0,1 0 1,-1 1-1,1-1 0,-1-1 0,1 1 1,0 0-1,-1-1 0,1 1 1,5-1-1,53 2 89,-38-2 41,11-35 361,-33 33-475,1 0-1,0 1 0,-1-1 0,0 0 0,1 1 0,-1-1 0,0 0 0,0 0 0,0 0 0,0 0 0,0 0 0,-1-1 0,1 1 1,0 0-1,-1-3 0,9-22 439,-7 22-389,-1-1 0,0 0 0,0 0-1,0 0 1,-1 0 0,0 0 0,0 0 0,-2-10 0,0-5 222,2-88 1212,0 107-1480,0 1-1,0-1 0,0 1 1,-1-1-1,1 1 0,-1-1 1,1 1-1,-1 0 0,1-1 0,-1 1 1,0 0-1,0-1 0,1 1 1,-1 0-1,0 0 0,0 0 0,0-1 1,-1 1-1,1 0 0,0 1 1,0-1-1,-2-1 0,1 2 31,-2 0 573,0 0-1838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4.519"/>
    </inkml:context>
    <inkml:brush xml:id="br0">
      <inkml:brushProperty name="width" value="0.05" units="cm"/>
      <inkml:brushProperty name="height" value="0.05" units="cm"/>
      <inkml:brushProperty name="color" value="#E71224"/>
    </inkml:brush>
  </inkml:definitions>
  <inkml:trace contextRef="#ctx0" brushRef="#br0">1 55 3593,'0'0'11272,"3"-10"-10102,10-26-148,-9 27 1033,1 12-1007,-5-2-1035,0-1 1,1 0-1,-1 0 0,0 0 0,0 0 1,1 0-1,-1 0 0,0 0 0,1 1 0,-1-1 1,0 0-1,0 0 0,1 0 0,-1 1 1,0-1-1,0 0 0,0 0 0,1 0 0,-1 1 1,0-1-1,0 0 0,0 1 0,0-1 0,0 0 1,1 0-1,-1 1 0,0-1 0,0 0 1,0 1-1,0-1 0,0 0 0,0 1 0,0-1 1,0 0-1,0 1 0,0-1 0,0 0 0,0 0 1,-1 1-1,1-1 0,0 0 0,0 1 1,0-1-1,10 245 2374,-10 49-2120,0-293-268,0 1 0,0 0 0,0-1 0,0 1 0,1 0 0,-1-1 0,0 1 1,1-1-1,0 1 0,-1 0 0,1-1 0,0 1 0,0-1 0,0 0 0,0 1 0,0-1 1,0 0-1,0 0 0,0 1 0,0-1 0,1 0 0,-1 0 0,2 1 0,1-1 20,0 1-1,0 0 0,0-1 0,0 0 1,0 1-1,1-2 0,-1 1 1,8 0-1,5-1 149,0-1 0,-1 0 1,30-7-1,113-40 206,-67 24-617,-88 22-283,-1 0 1,1 0-1,-1 0 0,1-1 0,-1 1 0,0-1 0,0 0 0,4-4 1,7-13-6831,-12 7-1441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3.121"/>
    </inkml:context>
    <inkml:brush xml:id="br0">
      <inkml:brushProperty name="width" value="0.05" units="cm"/>
      <inkml:brushProperty name="height" value="0.05" units="cm"/>
      <inkml:brushProperty name="color" value="#FFFFFF"/>
    </inkml:brush>
  </inkml:definitions>
  <inkml:trace contextRef="#ctx0" brushRef="#br0">81 193 6009,'0'0'13685,"-2"4"-12913,2-4-738,0 0 0,0 0 0,0 0 0,0 0 0,-1 0-1,1 0 1,0 0 0,0 0 0,0 0 0,0 0 0,0 0 0,0 0 0,0 0 0,0 0 0,-1 0 0,1 0 0,0 0 0,0 0 0,0 0 0,0 0 0,0 0 0,0 0 0,0 0 0,0 0 0,0 0 0,-1 0 0,1 0 0,0 0 0,0 0 0,0 0-1,0 0 1,0 0 0,0 0 0,0 0 0,0 0 0,0 0 0,-1 0 0,1 0 0,0 0 0,0 1 0,0-1 0,0 0 0,0 0 0,0 0 0,0 0 0,0 0 0,0 0 0,0 0 0,0 0 0,0 1 0,-1-21 882,5-51-440,-1 8-6,-3 56-428,-4-21 355,3 27-386,0 0 0,0 0 0,0 0 0,0 0 0,0 1 0,0-1 0,0 1 0,0-1 0,0 0 0,0 1 0,0 0 0,0-1 0,-1 1 0,1 0 0,0 0 0,0-1 0,0 1 0,-1 0 0,1 0 0,0 0 0,-2 1 0,1-1-13,1 1 1,0-1-1,0 1 0,0 0 0,0-1 0,0 1 0,0 0 1,0 0-1,0-1 0,0 1 0,0 0 0,0 0 0,0 0 0,1 0 1,-1 0-1,0 1 0,1-1 0,-1 0 0,1 0 0,-1 0 1,1 1-1,0-1 0,-1 0 0,1 0 0,0 1 0,0-1 0,0 0 1,0 0-1,0 3 0,-1 49-82,1-42 71,-1 19 6,0-21-2,0-1 0,1 1-1,0 0 1,0 0 0,1 0 0,3 14-1,-3-22 9,-1 0 0,1 0 0,-1 0 0,1 0 0,-1 0 0,1 0 0,0 0 0,-1 0 0,1 0 0,0 0 0,0-1 0,0 1 0,0 0 0,0-1 0,0 1 0,0-1 0,0 1 0,0-1 0,0 1 0,0-1 0,0 0 0,0 1 1,0-1-1,0 0 0,0 0 0,1 0 0,-1 0 0,0 0 0,0 0 0,0 0 0,0 0 0,0 0 0,0-1 0,1 1 0,-1 0 0,0-1 0,1 0 0,0 0 2,0 1 0,0-1 0,0 0 0,0-1 0,-1 1 0,1 0 0,0 0 0,-1-1 0,1 1 0,-1-1 0,1 0 0,-1 1 0,0-1 0,1 0 0,-1 0 0,0 0 0,0 0 0,-1 0 0,2-2 0,0-6 38,-1-1 1,0 1 0,0-1-1,-2-14 1,1 23-35,0 0 0,0 1 0,0-1 0,0 0 0,0 0 0,0 1 0,0-1 0,-1 0 0,1 1 0,-1-1 0,1 0 0,-1 1 0,0-1 0,0 1 0,0-1 0,0 1 0,0-1 1,0 1-1,0 0 0,0-1 0,0 1 0,-1 0 0,1 0 0,0 0 0,-1 0 0,1 0 0,-1 0 0,1 0 0,-1 1 0,1-1 0,-1 0 0,0 1 0,-1-1 0,0 1-100,1 0-1,0 0 1,-1 0-1,1 0 1,0 0-1,0 0 1,-1 1 0,1-1-1,0 1 1,0 0-1,0 0 1,-1-1-1,1 1 1,0 1-1,0-1 1,0 0-1,-1 2 1,0 0-377,1 1 1,0-1 0,0 1 0,1-1-1,-1 1 1,1-1 0,0 1-1,-2 5 1,0 1-482,-7 21-5713</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4.138"/>
    </inkml:context>
    <inkml:brush xml:id="br0">
      <inkml:brushProperty name="width" value="0.05" units="cm"/>
      <inkml:brushProperty name="height" value="0.05" units="cm"/>
      <inkml:brushProperty name="color" value="#FFFFFF"/>
    </inkml:brush>
  </inkml:definitions>
  <inkml:trace contextRef="#ctx0" brushRef="#br0">121 14 4321,'0'0'16291,"-7"-2"-15452,6 2-812,-1-1-1,1 1 1,-1-1 0,1 1-1,-1 0 1,1-1-1,-1 1 1,1 0-1,-1 0 1,1 0 0,-1 0-1,1 0 1,-1 1-1,0-1 1,1 0-1,0 1 1,-1-1 0,1 1-1,-1-1 1,1 1-1,-1 0 1,1 0-1,0 0 1,0-1 0,-1 1-1,0 1 1,-2 4 38,0 0-1,1 0 1,-1 0 0,1 1 0,1-1-1,-3 8 1,-7 23 24,1 1 0,3 0 0,1 1 0,2 0 0,1 0 0,2 57 0,2-93-92,0-1 0,0 0 0,0 0 0,1 0 0,-1 0 0,1 0 0,-1 0 0,1 0 1,-1 0-1,1 0 0,0 0 0,0-1 0,0 1 0,0 0 0,0 0 0,1-1 0,-1 1 0,0-1 0,1 1 0,-1-1 0,1 1 0,-1-1 0,1 0 1,0 0-1,0 0 0,0 0 0,-1 0 0,1 0 0,4 1 0,-3-2-3,1 1 0,-1-1 0,1 1 0,-1-1 0,0 0 1,1-1-1,-1 1 0,1 0 0,-1-1 0,0 0 0,1 0 0,-1 0 0,0 0 0,0 0 1,0-1-1,0 0 0,0 1 0,4-4 0,7-9 5,0-1 1,-2 0-1,0 0 1,0-1-1,12-24 1,-5 9 3,-7 12 9,-2 0 0,12-28 0,24-51 77,-44 95-106,-2 8-82,-1 31 74,0-6 12,5 50 0,-3-72 13,1 0 1,-1 0-1,2 1 0,-1-1 0,1 0 0,0 0 0,0-1 0,1 1 1,0-1-1,10 13 0,-13-18-1,1 0 0,-1-1-1,1 1 1,0-1 0,0 1 0,-1-1 0,1 0 0,0 0 0,0 0-1,0 0 1,0 0 0,0 0 0,1 0 0,-1-1 0,0 1-1,0-1 1,0 0 0,1 0 0,-1 1 0,0-1 0,0 0 0,1-1-1,-1 1 1,0 0 0,0-1 0,0 1 0,0-1 0,1 0 0,-1 0-1,3-1 1,0-1-2,-1 0-1,1 0 1,0 0 0,-1 0-1,1-1 1,-1 0-1,0 0 1,0 0-1,-1 0 1,7-9 0,-3 0 22,-1 0 0,0-1 0,0 0 0,-1 0 0,-1-1 0,-1 1 0,4-24 0,-3-10-571,-2-48 0,-2 77 35,0 19 277,0-1 1,0 0-1,0 1 0,0-1 0,1 0 0,-1 0 0,0 1 0,0-1 1,1 0-1,-1 1 0,1-1 0,-1 0 0,0 1 0,1-1 0,-1 1 0,1-1 1,0 1-1,-1-1 0,1 1 0,-1-1 0,1 1 0,0-1 0,-1 1 1,1 0-1,0 0 0,-1-1 0,1 1 0,0 0 0,0 0 0,-1 0 1,1-1-1,0 1 0,0 0 0,-1 0 0,1 0 0,0 0 0,0 1 1,-1-1-1,1 0 0,0 0 0,-1 0 0,1 1 0,0-1 0,0 0 1,-1 0-1,1 1 0,-1-1 0,2 1 0,10 9-8502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4.525"/>
    </inkml:context>
    <inkml:brush xml:id="br0">
      <inkml:brushProperty name="width" value="0.05" units="cm"/>
      <inkml:brushProperty name="height" value="0.05" units="cm"/>
      <inkml:brushProperty name="color" value="#FFFFFF"/>
    </inkml:brush>
  </inkml:definitions>
  <inkml:trace contextRef="#ctx0" brushRef="#br0">6 0 6313,'0'0'16899,"-5"0"-15776,143 0 380,-44 0-5023,-91 0 761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4.891"/>
    </inkml:context>
    <inkml:brush xml:id="br0">
      <inkml:brushProperty name="width" value="0.05" units="cm"/>
      <inkml:brushProperty name="height" value="0.05" units="cm"/>
      <inkml:brushProperty name="color" value="#FFFFFF"/>
    </inkml:brush>
  </inkml:definitions>
  <inkml:trace contextRef="#ctx0" brushRef="#br0">61 193 8482,'-61'-174'13499,"72"168"-13043,19 6-264,-10 0-120,10-6-72,10 6-112,0 0-624,20 0-1041,-20 0-2368,0-6-3216</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5.276"/>
    </inkml:context>
    <inkml:brush xml:id="br0">
      <inkml:brushProperty name="width" value="0.05" units="cm"/>
      <inkml:brushProperty name="height" value="0.05" units="cm"/>
      <inkml:brushProperty name="color" value="#FFFFFF"/>
    </inkml:brush>
  </inkml:definitions>
  <inkml:trace contextRef="#ctx0" brushRef="#br0">1 414 6425,'0'0'13855,"31"-27"-12960,101-89-220,-121 106-550,0 0 1,-1-1-1,0 0 1,-1-1-1,13-21 1,-8 10 57,78-138 839,-92 161-1023,0 0 1,0 1 0,0-1-1,0 0 1,0 0-1,0 0 1,0 0-1,0 0 1,0 0 0,0 0-1,0 1 1,0-1-1,0 0 1,0 0 0,0 0-1,0 0 1,0 0-1,0 0 1,0 1 0,0-1-1,0 0 1,0 0-1,0 0 1,0 0 0,0 0-1,0 0 1,0 0-1,0 0 1,0 1-1,0-1 1,0 0 0,0 0-1,0 0 1,0 0-1,1 0 1,-1 0 0,0 0-1,0 0 1,0 0-1,0 0 1,0 0 0,0 0-1,0 1 1,1-1-1,-1 0 1,0 0-1,0 0 1,0 0 0,0 0-1,0 0 1,0 0-1,0 0 1,1 0 0,-1 0-1,0 0 1,0 0-1,0 0 1,0-1 0,0 1-1,0 0 1,0 0-1,1 0 1,-1 0 0,0 0-1,0 0 1,0 0-1,3 21-21,-2 28 38,-1-47-14,-8 280 54,6-193-814,2-87 644,0-1-1,0 1 1,0-1-1,0 1 1,0-1-1,0 1 1,0-1 0,0 1-1,1-1 1,-1 1-1,1-1 1,-1 0-1,1 1 1,-1-1-1,1 0 1,0 1-1,0-1 1,-1 0-1,1 0 1,0 0 0,0 1-1,0-1 1,0 0-1,2 1 1,25 3-7034,1-5-2732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5.696"/>
    </inkml:context>
    <inkml:brush xml:id="br0">
      <inkml:brushProperty name="width" value="0.05" units="cm"/>
      <inkml:brushProperty name="height" value="0.05" units="cm"/>
      <inkml:brushProperty name="color" value="#FFFFFF"/>
    </inkml:brush>
  </inkml:definitions>
  <inkml:trace contextRef="#ctx0" brushRef="#br0">11 0 784,'0'0'24405,"-10"12"-24213,10-6-488,0 0-800,0 12-928,0 0-2113,0 6-2113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6.085"/>
    </inkml:context>
    <inkml:brush xml:id="br0">
      <inkml:brushProperty name="width" value="0.05" units="cm"/>
      <inkml:brushProperty name="height" value="0.05" units="cm"/>
      <inkml:brushProperty name="color" value="#FFFFFF"/>
    </inkml:brush>
  </inkml:definitions>
  <inkml:trace contextRef="#ctx0" brushRef="#br0">10 0 14635,'0'0'12283,"-10"0"-12723,20 0-2169,0 0-1832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6.644"/>
    </inkml:context>
    <inkml:brush xml:id="br0">
      <inkml:brushProperty name="width" value="0.05" units="cm"/>
      <inkml:brushProperty name="height" value="0.05" units="cm"/>
      <inkml:brushProperty name="color" value="#FFFFFF"/>
    </inkml:brush>
  </inkml:definitions>
  <inkml:trace contextRef="#ctx0" brushRef="#br0">364 34 6913,'0'0'15098,"-28"-8"-14572,-2 0-405,-59-10-1,85 18-115,0 1 0,0-1-1,0 1 1,1-1 0,-1 1 0,0 0 0,0 1-1,1-1 1,-1 1 0,1-1 0,-1 1-1,1 0 1,-1 1 0,1-1 0,0 0-1,0 1 1,0 0 0,1 0 0,-1 0-1,1 0 1,-1 0 0,1 0 0,0 0-1,-3 8 1,-5 4-2,-4 4 1,1 1 1,1 0 0,1 1 0,0 0 0,2 1 0,1 0-1,-9 36 1,8-20-310,2 1-1,2 1 0,0 63 0,5-101 254,0 0 0,0-1 0,0 1 0,0-1 0,0 1 0,1-1 0,-1 1 0,0-1 0,1 1 0,-1-1-1,1 1 1,0-1 0,-1 0 0,1 1 0,0-1 0,0 0 0,0 1 0,0-1 0,0 0 0,0 0 0,0 0 0,0 0 0,1 0 0,-1 0-1,0 0 1,1 0 0,-1-1 0,0 1 0,1-1 0,-1 1 0,4 0 0,-3 0-4,1-1 0,0 0 0,-1 0 0,1 0 0,0-1 0,0 1 0,-1-1 0,1 1 0,-1-1-1,1 0 1,0 0 0,-1 0 0,1 0 0,-1 0 0,0-1 0,1 1 0,-1-1 0,3-3 0,7-6 11,-1-1 0,-1 0 0,0-1 0,-1 0-1,13-24 1,33-82-138,-23 48 145,36-86 457,-68 157-411,0 0-1,0 0 1,0 0 0,0 0 0,0 0 0,0-1 0,0 1-1,0 0 1,0 0 0,1 0 0,-1 0 0,0 0 0,0-1 0,0 1-1,0 0 1,0 0 0,0 0 0,0 0 0,0 0 0,0 0-1,0 0 1,1-1 0,-1 1 0,0 0 0,0 0 0,0 0 0,0 0-1,0 0 1,0 0 0,1 0 0,-1 0 0,0 0 0,0 0-1,0 0 1,0 0 0,0 0 0,1 0 0,-1 0 0,0 0 0,0 0-1,0 0 1,0 0 0,0 0 0,1 0 0,-1 0 0,0 0-1,0 0 1,0 0 0,0 0 0,0 0 0,0 0 0,1 0 0,-1 0-1,0 0 1,0 1 0,0-1 0,0 0 0,0 0 0,4 14 180,-1 29-117,-2-31 38,8 426 1260,-10-281-729,-2-58-317,-5 0-1,-26 130 1,-70 190 122,96-388-421,1-3-3,-1 0 0,-2 0 0,0-1 0,-29 51 0,38-76-1,0 0 0,-1 1 0,1-1 1,-1 0-1,0 0 0,0 0 0,0 0 0,0-1 0,0 1 0,0 0 1,0-1-1,-1 0 0,1 1 0,-4 0 0,5-1-8,-1-1 0,1 0 0,0 0 0,0 0 0,0 0 0,-1 0 0,1 0 0,0 0 0,0-1 0,0 1 0,-1 0 1,1-1-1,0 1 0,0-1 0,0 1 0,0-1 0,0 1 0,0-1 0,0 0 0,0 0 0,0 0 0,-1 0 0,-2-4 7,1 0 1,-1 0 0,1 0-1,0 0 1,1-1 0,-1 1-1,1-1 1,0 1 0,0-1-1,-1-8 1,-3-36-24,1-1 0,3 1 0,7-80 0,-2 104-80,1-1 0,2 2 0,0-1 0,2 1 0,1 0 0,1 0 0,0 1 0,2 0 1,17-24-1,24-30-2550,75-86 1,-80 105-319,15-26-3748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7.660"/>
    </inkml:context>
    <inkml:brush xml:id="br0">
      <inkml:brushProperty name="width" value="0.05" units="cm"/>
      <inkml:brushProperty name="height" value="0.05" units="cm"/>
      <inkml:brushProperty name="color" value="#FFFFFF"/>
    </inkml:brush>
  </inkml:definitions>
  <inkml:trace contextRef="#ctx0" brushRef="#br0">143 166 4065,'0'0'13159,"1"-27"-11739,6-78-162,-11 77 543,4 27-1769,0 1 0,0 0 0,-1-1 0,1 1 0,0 0-1,-1-1 1,1 1 0,0 0 0,-1-1 0,1 1 0,-1 0-1,1-1 1,0 1 0,-1 0 0,1 0 0,-1 0 0,1 0-1,-1-1 1,1 1 0,-1 0 0,1 0 0,-1 0 0,1 0-1,0 0 1,-1 0 0,1 0 0,-2 0 0,-20 14 422,12-3-428,2 1 1,0 0-1,0 0 1,1 1-1,0 0 1,-5 16-1,-27 86 12,35-95-46,0 1 1,1 1-1,1-1 1,2 0-1,1 25 1,-1-6-71,0-39 70,0 0 0,0 0 0,0 0 1,0-1-1,1 1 0,-1 0 0,0 0 0,0 0 0,0 0 1,1-1-1,-1 1 0,0 0 0,1 0 0,-1-1 1,1 1-1,-1 0 0,1-1 0,-1 1 0,1 0 0,-1-1 1,1 1-1,0-1 0,-1 1 0,1-1 0,0 1 0,-1-1 1,1 1-1,0-1 0,0 0 0,0 1 0,-1-1 0,1 0 1,0 0-1,0 0 0,0 1 0,0-1 0,-1 0 0,1 0 1,0 0-1,0 0 0,1-1 0,2 1-7,-1-1-1,0 0 1,0 0 0,0 0-1,0 0 1,0 0 0,0 0-1,0-1 1,0 1 0,4-5 0,0 0 14,-1-1 0,1 0 1,-2 0-1,1-1 0,-1 0 1,0 0-1,5-12 0,26-71 45,-14 34 15,-16 42-15,-1-1 0,0 1-1,-1-1 1,-1 1 0,0-1 0,-1 0 0,0-29 0,-2 299-115,0-249 68,0 0 0,0 0 0,1 0 1,0 0-1,0 0 0,0 0 0,1-1 0,-1 1 0,1 0 0,0-1 1,1 1-1,3 6 0,-4-9 0,0 1 1,0-1-1,1 0 0,-1 0 1,0 0-1,1 0 1,-1 0-1,1 0 0,0-1 1,-1 1-1,1-1 0,0 0 1,0 0-1,0 0 1,0 0-1,0 0 0,0-1 1,0 1-1,1-1 1,2 0-1,-3 0 3,0-1 1,-1 0-1,1 1 1,0-1-1,-1 0 1,1-1-1,-1 1 1,1 0-1,-1-1 1,0 1-1,0-1 1,1 0-1,-1 0 1,0 0-1,-1 0 1,1 0-1,0 0 1,1-3-1,33-53 37,-25 38-31,3-5 18,-2 0 0,-1-1 0,-1 0 0,13-52 0,-17 53 136,-9 40-106,-11 44-75,7-27 5,1 1 0,2 0-1,0 54 1,5-85 12,-1 1-1,0-1 1,0 1-1,1-1 1,-1 0 0,1 1-1,0-1 1,0 0 0,0 1-1,0-1 1,0 0-1,0 0 1,0 0 0,1 0-1,-1 0 1,1 0 0,0 0-1,-1-1 1,1 1-1,0-1 1,0 1 0,0-1-1,0 0 1,0 1 0,0-1-1,1 0 1,-1 0-1,0-1 1,1 1 0,-1 0-1,0-1 1,1 1 0,-1-1-1,1 0 1,-1 0-1,0 0 1,1 0 0,-1 0-1,1-1 1,-1 1 0,0-1-1,1 1 1,-1-1-1,0 0 1,1 0 0,-1 0-1,0 0 1,0-1 0,3-1-1,3-7 3,0 0 0,0 0 0,-1-1 0,-1 0 0,8-15-1,3-6 4,4-5 42,18-46 0,-47 226 614,8-142-729,0 0 1,1 0-1,-1 0 1,0 0-1,1 0 0,-1 0 1,0 0-1,1 0 0,-1 0 1,1 0-1,0-1 1,-1 1-1,1 0 0,0 0 1,-1-1-1,1 1 0,0 0 1,0-1-1,0 1 1,-1 0-1,1-1 0,0 1 1,0-1-1,0 0 0,0 1 1,0-1-1,0 0 1,0 1-1,0-1 0,0 0 1,0 0-1,0 0 0,0 0 1,2 0-1,42-5-4445,-7-10-1278</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8.295"/>
    </inkml:context>
    <inkml:brush xml:id="br0">
      <inkml:brushProperty name="width" value="0.05" units="cm"/>
      <inkml:brushProperty name="height" value="0.05" units="cm"/>
      <inkml:brushProperty name="color" value="#FFFFFF"/>
    </inkml:brush>
  </inkml:definitions>
  <inkml:trace contextRef="#ctx0" brushRef="#br0">135 148 4001,'0'0'11586,"2"-14"-10019,6-105 2866,-8 119-4395,0-1 0,0 0-1,-1 0 1,1 1-1,0-1 1,0 0 0,-1 1-1,1-1 1,-1 0-1,1 1 1,0-1 0,-1 1-1,1-1 1,-1 0 0,1 1-1,-1-1 1,0 1-1,1 0 1,-1-1 0,1 1-1,-1-1 1,0 1-1,1 0 1,-1 0 0,0-1-1,0 1 1,1 0 0,-1 0-1,0 0 1,0 0-1,1 0 1,-1 0 0,0 0-1,1 0 1,-1 0-1,0 0 1,0 0 0,1 0-1,-1 0 1,0 1 0,0-1-1,-3 1-17,1 0-1,-1 0 1,1 0-1,-1 0 1,1 0-1,0 1 1,-1 0-1,1-1 1,-4 4-1,-1 3-20,1 0-1,0 1 0,0-1 0,1 2 1,0-1-1,0 0 0,1 1 0,0 0 1,1 1-1,0-1 0,1 1 0,0-1 1,0 1-1,-1 20 0,3-20-21,0 0 1,0 0-1,1 1 1,1-1-1,0 0 0,0 0 1,1 1-1,1-1 1,0 0-1,0-1 0,1 1 1,1-1-1,-1 1 1,12 15-1,0-6-69,-13-17 77,0 1 1,1-1-1,-2 1 0,1 0 0,0 0 0,-1 0 0,0 0 0,0 0 1,0 1-1,0-1 0,-1 0 0,1 1 0,-1 0 0,0-1 0,0 7 1,-3-10 20,1 0 0,-1 0 0,0 0 0,0 0 1,1-1-1,-1 1 0,0-1 0,0 1 0,0-1 1,0 0-1,1 0 0,-1 0 0,0 0 0,0 0 1,0 0-1,0 0 0,-2-1 0,-1 1 2,0-1 0,0 1 0,0-1 0,0 0 0,1 0-1,-1 0 1,-5-3 0,8 2-55,1-1 0,-1 1 0,0-1 0,1 0 0,0 0-1,-1 1 1,1-1 0,0 0 0,0 0 0,1 0 0,-1 0 0,1-1 0,-1 1-1,1 0 1,0 0 0,0 0 0,1 0 0,-1 0 0,2-6 0,-1 3-344,-1 1 1,2-1-1,-1 1 1,1 0 0,0-1-1,0 1 1,0 0-1,1 0 1,-1 1 0,6-8-1,27-14-5373,-3 2-3813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4.974"/>
    </inkml:context>
    <inkml:brush xml:id="br0">
      <inkml:brushProperty name="width" value="0.05" units="cm"/>
      <inkml:brushProperty name="height" value="0.05" units="cm"/>
      <inkml:brushProperty name="color" value="#E71224"/>
    </inkml:brush>
  </inkml:definitions>
  <inkml:trace contextRef="#ctx0" brushRef="#br0">1 56 5641,'0'0'11559,"22"-11"-8439,-9 5-2841,0-1-1,1 2 0,0 0 1,0 0-1,1 2 0,-1-1 0,30-1 1,34 1-151,-2 5-3499,-24-1-2581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8.701"/>
    </inkml:context>
    <inkml:brush xml:id="br0">
      <inkml:brushProperty name="width" value="0.05" units="cm"/>
      <inkml:brushProperty name="height" value="0.05" units="cm"/>
      <inkml:brushProperty name="color" value="#FFFFFF"/>
    </inkml:brush>
  </inkml:definitions>
  <inkml:trace contextRef="#ctx0" brushRef="#br0">175 7 6793,'0'0'13007,"-10"-2"-11940,7 1-1019,0 0 0,-1 0 0,1 1 0,0-1 0,0 0 0,0 1 0,-1 0 0,1 0 0,0 0 0,-1 0-1,1 1 1,0-1 0,0 1 0,0 0 0,0 0 0,-1 0 0,1 0 0,0 1 0,1-1 0,-1 1 0,0-1 0,0 1 0,1 0 0,-1 0 0,1 1 0,-1-1-1,1 0 1,0 1 0,0-1 0,0 1 0,0 0 0,1 0 0,-1-1 0,1 1 0,-1 0 0,0 6 0,-2 5-20,1-1 1,1 1-1,0 0 1,1 0-1,1 0 1,1 20 0,0-1-17,-1-27-12,1 0 1,0 1-1,1-1 0,0 0 1,0 0-1,0 0 1,0 0-1,1-1 0,6 10 1,37 48 3,-38-53-3,-6-8 107,-11 0-28,1-1-1,-1 2 1,1-1-1,0 1 1,0 0-1,0 1 1,-14 8-1,3-2-41,-8 6 421,19-12-1388,31-22-11891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9.221"/>
    </inkml:context>
    <inkml:brush xml:id="br0">
      <inkml:brushProperty name="width" value="0.05" units="cm"/>
      <inkml:brushProperty name="height" value="0.05" units="cm"/>
      <inkml:brushProperty name="color" value="#FFFFFF"/>
    </inkml:brush>
  </inkml:definitions>
  <inkml:trace contextRef="#ctx0" brushRef="#br0">40 79 8586,'0'0'13467,"-40"0"-13355,50 0-200,10-6 88,20 0-16,0-6-296,41-6-817,-11 0-1551,-10 0-3562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0.329"/>
    </inkml:context>
    <inkml:brush xml:id="br0">
      <inkml:brushProperty name="width" value="0.05" units="cm"/>
      <inkml:brushProperty name="height" value="0.05" units="cm"/>
      <inkml:brushProperty name="color" value="#FFFFFF"/>
    </inkml:brush>
  </inkml:definitions>
  <inkml:trace contextRef="#ctx0" brushRef="#br0">284 0 7522,'0'0'8577,"-32"8"-8118,-9 3-221,-52 19 0,88-27-202,-1 0 0,0 0 0,1 0 0,0 1 0,0 0 0,0 0 0,0 0-1,0 0 1,1 1 0,0 0 0,0 0 0,0 0 0,-4 7 0,3 1 38,-1-1 0,1 1 1,1 0-1,-3 14 0,2-7 5,1-4-11,0 0 1,2 0 0,0 1 0,0 0 0,2-1-1,0 1 1,1 0 0,0-1 0,5 19 0,2-5 0,1-1 0,1 0 0,27 55 0,-9-31-54,42 95-1,-63-130-14,-1 1 0,-1-1 0,0 1 1,-2 0-1,0 0 0,1 27 0,-4-42 2,0-1 1,0 0-1,0 0 0,-1 0 0,1 0 0,-1 0 0,0 0 0,0 0 0,0 0 0,0 0 0,0 0 0,-1 0 1,1-1-1,-1 1 0,0 0 0,1-1 0,-1 1 0,0-1 0,-1 0 0,1 0 0,0 0 0,-6 4 0,3-4 3,0 0-1,0 0 0,0 0 0,0-1 0,0 1 1,-1-1-1,1-1 0,-1 1 0,1-1 0,0 0 1,-1 0-1,-9-1 0,12-1-13,0 1 1,0 0-1,0-1 0,0 1 0,0-1 1,0 0-1,1 0 0,-1 0 1,1 0-1,0-1 0,-1 1 0,1-1 1,0 1-1,0-1 0,1 0 0,-1 0 1,0 0-1,1 0 0,0 0 0,0 0 1,0 0-1,0 0 0,-1-5 1,0-1-1,0 0 0,0-1 0,1 1 1,0 0-1,1-1 0,-1 1 0,2 0 1,1-11-1,-1 17 8,0 1 1,0-1-1,0 0 0,0 0 1,1 1-1,-1-1 0,1 1 0,0 0 1,0-1-1,0 1 0,0 0 1,0 0-1,0 0 0,1 0 1,-1 0-1,1 1 0,4-3 1,54-20-37,-40 17 37,29-14 49,-1-1 0,-1-3 0,-1-2 0,-1-2 0,-2-2 0,-1-2 0,-1-1 0,-2-3-1,-2-1 1,36-46 0,-72 81 66,1 0-1,-1 0 0,0 0 1,0 0-1,-1-1 0,1 1 1,-1 0-1,1-1 0,1-7 1,-3 11-78,0-1 1,0 1-1,0-1 0,0 0 1,0 1-1,0-1 0,0 1 1,0-1-1,0 1 1,-1-1-1,1 0 0,0 1 1,0-1-1,0 1 1,-1-1-1,1 1 0,0-1 1,-1 1-1,1-1 0,0 1 1,-1-1-1,1 1 1,-1 0-1,1-1 0,-1 0 1,-1 1-8,1-1-1,-1 1 1,1-1 0,-1 1 0,1 0 0,-1 0 0,0 0 0,1 0-1,-1 0 1,1 0 0,-1 0 0,1 0 0,-1 1 0,-2 0 0,-2 2-11,0 0-1,0 0 1,0 0 0,0 1 0,0 0 0,1 0 0,0 1-1,0-1 1,0 1 0,1 0 0,-7 10 0,-43 64 23,43-59-46,1 0 0,2 0 1,0 1-1,0 0 0,2 0 0,1 1 1,1 0-1,0 0 0,2 0 1,1 0-1,0 0 0,2 0 0,4 31 1,-4-49-2,1 0 0,-1 0 1,1 0-1,0 0 0,0-1 1,0 1-1,0-1 0,1 1 1,-1-1-1,1 0 1,0 0-1,0 0 0,0 0 1,0-1-1,1 1 0,-1-1 1,1 0-1,-1 0 0,1 0 1,0 0-1,0-1 0,0 1 1,0-1-1,0 0 0,0 0 1,6 0-1,0 1 7,0-1 0,1 0-1,-1-1 1,1 0 0,0 0 0,-1-1-1,1 0 1,-1-1 0,19-6 0,-15 2 1,-1-1 0,0 0 0,0-1 0,-1 0 0,0-1 0,18-17 0,62-72 9,-64 67-13,6-11 1,-34 41 0,0 1 0,0 0 0,0 0 0,0 0 0,0 0 0,0-1 0,0 1 0,0 0 0,0 0 0,1 0 0,-1-1 0,0 1 0,0 0 0,0 0 0,0 0 0,0 0 0,1 0 0,-1 0 0,0-1 0,0 1 0,0 0 0,0 0 0,1 0 0,-1 0 0,0 0 0,0 0 0,0 0 0,1 0 0,-1 0 0,0 0 0,0 0 0,0 0 0,1 0 0,-1 0 0,0 0 0,0 0 0,0 0 0,1 0 0,-1 0 0,0 0 0,0 0 0,0 0 0,1 0 0,-1 1 0,0-1 0,0 0 0,0 0 0,0 0 0,1 0 0,-1 0 0,0 1 0,0-1 0,0 0 0,0 0 0,0 0 0,0 0 0,1 1 0,-1-1 0,0 0 0,0 0 0,0 0 0,0 1 0,0-1 0,0 0 0,0 0 0,0 0 0,0 1 0,0-1 0,0 0 0,-1 12 0,-8 31-35,-1-3-77,3 1-1,1-1 1,-1 52 0,8-91 5,-1 0 1,0 0 0,0-1 0,0 1-1,1 0 1,-1-1 0,0 1 0,1 0-1,-1-1 1,0 1 0,1-1 0,-1 1-1,1-1 1,-1 1 0,1-1 0,-1 1 0,1-1-1,0 1 1,-1-1 0,1 1 0,0-1-1,-1 0 1,1 1 0,0-1 0,-1 0-1,1 0 1,0 0 0,-1 1 0,1-1-1,0 0 1,0 0 0,0 0 0,12-6-5652,-3-9-2162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0.685"/>
    </inkml:context>
    <inkml:brush xml:id="br0">
      <inkml:brushProperty name="width" value="0.05" units="cm"/>
      <inkml:brushProperty name="height" value="0.05" units="cm"/>
      <inkml:brushProperty name="color" value="#FFFFFF"/>
    </inkml:brush>
  </inkml:definitions>
  <inkml:trace contextRef="#ctx0" brushRef="#br0">1 1 10242,'0'0'4641,"30"42"-15083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1.958"/>
    </inkml:context>
    <inkml:brush xml:id="br0">
      <inkml:brushProperty name="width" value="0.05" units="cm"/>
      <inkml:brushProperty name="height" value="0.05" units="cm"/>
      <inkml:brushProperty name="color" value="#FFFFFF"/>
    </inkml:brush>
  </inkml:definitions>
  <inkml:trace contextRef="#ctx0" brushRef="#br0">301 599 208,'0'0'15865,"-12"-9"-14857,-39-27-412,48 35-575,1 0-1,0 0 1,0 0-1,0 0 1,-1 1-1,1-1 1,0 1-1,-1-1 1,1 1 0,0 0-1,-1 0 1,1 0-1,-1 1 1,1-1-1,0 0 1,-1 1-1,1 0 1,0-1-1,0 1 1,0 0 0,-1 0-1,1 0 1,0 0-1,0 1 1,0-1-1,1 1 1,-1-1-1,0 1 1,0-1-1,1 1 1,-3 3-1,-1 0 23,-11 11 0,1 1 0,0 1 0,1 0 0,1 1 0,0 0 0,2 1 0,0 1 0,2 0-1,0 0 1,1 1 0,1-1 0,1 2 0,1-1 0,1 1 0,1 0 0,0 34 0,5-57-45,0 1 0,0-1 0,0 1 0,-1-1 0,1 0-1,0 1 1,0-1 0,0 0 0,0 0 0,0 0 0,0-1 0,0 1 0,-1 0 0,3-1 0,1-1 32,0-1 0,0 1 0,0-1-1,-1 0 1,1 0 0,-1 0 0,0-1 0,0 0-1,0 1 1,4-7 0,36-49 251,-30 39-187,59-99 336,-16 24-32,-55 92-408,1-1 54,0 0 1,0 0 0,0 0 0,-1-1-1,0 1 1,1-1 0,-2 0-1,1 1 1,0-1 0,-1 0-1,0 0 1,0 0 0,-1 0 0,1-8-1,0 4-13,0 0-1,1 0 0,0 0 1,1 1-1,6-17 1,3-11 106,70-232 9,-74 238-96,-1-1 1,-2 1 0,3-51-1,-9 95-27,-1 0 0,0 0-1,-1 0 1,-1 0-1,0-1 1,-8 16 0,-10 35-10,-21 151-4,16-68 6,12-64 74,3 1 0,4 0-1,3 86 1,5-168-86,0 1 0,0 0 0,0 0-1,1 0 1,-1 0 0,1 0 0,-1-1 0,1 1 0,0 0-1,0-1 1,0 1 0,1 0 0,-1-1 0,1 0-1,-1 1 1,1-1 0,0 0 0,0 0 0,0 0 0,0 0-1,0 0 1,0 0 0,5 2 0,-3-2 11,0 0 0,0-1 0,1 0 0,-1 0 0,0 0 0,0 0 0,1-1 0,-1 0 0,0 0 0,1 0 0,-1 0 0,0-1 0,1 0 0,-1 1 0,0-1 0,7-3 0,2-2 53,0 0 0,0-1 1,-1-1-1,0 1 0,-1-2 1,0 0-1,19-18 0,-3-2 14,38-52 0,-56 70-24,-1-1 0,0 0 1,-1-1-1,0 1 0,-1-2 1,-1 1-1,0 0 0,-1-1 1,0 0-1,-1 0 0,-1 0 1,0-1-1,0-22 1,-4 36-47,1 1 0,-1 0 1,1-1-1,-1 1 1,0 0-1,1 0 1,-1 0-1,0 0 1,1 0-1,-1 0 1,1 1-1,-1-1 0,0 1 1,1-1-1,-1 1 1,-2 1-1,-13 14-53,0 0 0,-28 38 0,40-47 40,1 1 0,-1-1 0,1 1 0,1 0 0,-1 0 0,1 0 0,1 0 0,-1 1 0,-1 12 0,2 5-18,0 47-1,2-55-2,0-15 19,0 1 1,0 0 0,1-1 0,-1 1 0,1 0 0,0-1 0,0 1-1,1-1 1,-1 0 0,1 1 0,-1-1 0,1 0 0,0 0 0,0 0-1,1 0 1,-1 0 0,4 4 0,-1-3 2,0-1 1,0 1-1,1-1 1,-1 0-1,1 0 0,-1 0 1,1-1-1,0 0 1,12 3-1,-9-3 6,0 0 0,0-1 0,0-1 0,0 1-1,0-1 1,0-1 0,0 1 0,0-2 0,0 1 0,0-1 0,0-1 0,-1 0-1,1 0 1,16-8 0,16-20 20,0-2 0,-3-1 0,0-3 0,-3 0 0,-1-2 0,-1-2 0,-3-1 1,25-46-1,-38 56-12,-1 0 1,-2-1 0,-1-1 0,-2 0 0,-1 0 0,-2-1 0,-2 0-1,0-1 1,-3 0 0,-1 1 0,-1-1 0,-7-55 0,6 90-13,0-1 0,0 0 1,-1 0-1,1 0 0,0 0 1,-1 1-1,1-1 0,-1 0 1,0 0-1,1 1 0,-1-1 0,0 0 1,0 1-1,0-1 0,0 1 1,0-1-1,-1 1 0,1 0 1,0-1-1,-1 1 0,1 0 1,-1 0-1,1 0 0,-1 0 1,1 0-1,-1 0 0,0 0 1,0 1-1,1-1 0,-1 1 1,0-1-1,-3 0 0,3 2-6,-1-1 0,0 0 1,1 1-1,-1 0 0,0-1 0,1 1 0,-1 0 0,1 0 0,-1 0 0,1 1 0,0-1 1,0 1-1,-1-1 0,1 1 0,0 0 0,0 0 0,1 0 0,-1 0 0,0 0 0,0 0 1,-2 4-1,-11 25 0,0 0 0,2 1 1,1 0-1,2 1 0,1 0 1,-5 40-1,-14 211 42,26-254-45,-1 7 15,2 1 1,5 57-1,-3-86-15,0 0 0,1 0 0,0 0-1,0 0 1,1-1 0,0 1 0,1-1 0,0 1 0,0-1-1,0 0 1,1-1 0,1 1 0,-1-1 0,1 0 0,12 11 0,-13-15-160,0 0 0,0 0-1,0 0 1,0 0 0,1-1 0,-1 0 0,1 0 0,0-1 0,0 1 0,-1-1 0,1 0 0,0-1 0,0 0 0,0 0 0,0 0 0,0 0 0,0-1 0,-1 0 0,8-2 0,-7 1-465,1 0-1,-1 0 1,0 0 0,0-1 0,0 0 0,-1 0-1,1-1 1,-1 0 0,10-8 0,9-18-6775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3.445"/>
    </inkml:context>
    <inkml:brush xml:id="br0">
      <inkml:brushProperty name="width" value="0.05" units="cm"/>
      <inkml:brushProperty name="height" value="0.05" units="cm"/>
      <inkml:brushProperty name="color" value="#FFFFFF"/>
    </inkml:brush>
  </inkml:definitions>
  <inkml:trace contextRef="#ctx0" brushRef="#br0">41 57 7946,'0'0'10835,"-20"-5"-7325,20 4-3243,-1 1-253,0 0 0,1 0 0,-1 0 0,0 1 0,0-1 0,0 0 0,0 0 0,1 1 0,-1-1 0,0 1 0,1-1 0,-1 1 0,0-1 0,1 1 0,-1-1 0,0 1 0,1 0 0,-1-1 0,1 1 0,-1 0 0,1-1 0,-1 1 0,1 0 0,0 0 0,-1 0 0,1-1 0,0 1 0,0 0 0,-1 0 0,1 0 0,0 0 0,0 0 0,0-1 0,0 1 0,0 2 0,-2 37-191,2-37 201,0 0-27,0 1 0,0-1 0,0 1-1,0-1 1,1 1 0,-1-1 0,1 0 0,0 1 0,0-1 0,0 0-1,0 0 1,1 1 0,1 2 0,-1-4-6,0-1-1,0 1 1,0-1-1,0 1 1,1-1 0,-1 0-1,0 0 1,1 0-1,-1 0 1,0 0 0,1 0-1,-1-1 1,1 1-1,-1-1 1,1 0-1,-1 1 1,1-1 0,4-1-1,-4 1 7,-1 0 0,1 0-1,0 0 1,-1 0 0,1-1-1,-1 1 1,1-1 0,-1 0 0,1 1-1,-1-1 1,0 0 0,1 0-1,-1-1 1,0 1 0,0 0-1,1-1 1,-1 0 0,-1 1 0,5-5-1,-3 1 10,0-1-1,0 1 0,0-1 1,0 0-1,-1 0 1,2-9-1,4-10 9,-5 16 12,-1 1 1,0-1 0,0 1 0,-1-1-1,-1 0 1,0-16 0,0 24-17,0 0-7,0 1 1,0-1-1,0 1 0,0 0 1,0-1-1,0 1 1,0-1-1,0 1 0,0 0 1,-1-1-1,1 1 1,0 0-1,0-1 0,0 1 1,-1 0-1,1-1 1,0 1-1,0 0 0,-1 0 1,1-1-1,0 1 0,-1 0 1,1 0-1,0-1 1,-1 1-1,1 0 0,0 0 1,-1 0-1,1 0 1,-1 0-1,1-1 0,0 1 1,-1 0-1,1 0 1,-1 0-1,-21 3 3,-17 16-70,34-13 47,1 0 0,-1 1 0,1 0-1,1 0 1,-1 0 0,1 0 0,0 1 0,1 0 0,0-1 0,0 1 0,0 0 0,1 0 0,0 0-1,1 0 1,0 0 0,1 11 0,2-19 7,-1 0 0,0 0 0,1 0 0,-1-1-1,0 1 1,0-1 0,1 1 0,-1-1 0,0 0 0,0 0-1,0 0 1,3-1 0,-1-2 24,0 0-1,-1 0 1,1 0 0,-1-1-1,0 0 1,0 1-1,-1-1 1,1 0-1,-1 0 1,0 0 0,-1-1-1,1 1 1,-1 0-1,0-1 1,0 1 0,-1-1-1,1 1 1,-1-1-1,0 1 1,-2-7 0,2 11-13,0 1 0,0-1 0,0 1 0,0 0 0,0-1 0,-1 1 0,1-1 0,0 1 0,0 0 0,0-1 0,-1 1 1,1-1-1,0 1 0,-1 0 0,1 0 0,0-1 0,-1 1 0,1 0 0,0-1 0,-1 1 0,1 0 0,0 0 1,-1 0-1,1-1 0,-1 1 0,1 0 0,0 0 0,-1 0 0,1 0 0,-1 0 0,1 0 0,-1 0 0,1 0 0,-1 0 1,1 0-1,0 0 0,-1 0 0,1 0 0,-1 0 0,1 1 0,-1-1 0,1 0 0,0 0 0,-1 0 0,1 0 0,0 1 1,-1-1-1,1 0 0,-1 1 0,-20 13-365,17-6-28,0 1 0,1 0 0,0 0 0,0 1-1,1-1 1,0 0 0,1 1 0,0-1 0,1 1 0,0 0-1,1 11 1,-1-5-559,4 38-4143,12-10-2496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4.186"/>
    </inkml:context>
    <inkml:brush xml:id="br0">
      <inkml:brushProperty name="width" value="0.05" units="cm"/>
      <inkml:brushProperty name="height" value="0.05" units="cm"/>
      <inkml:brushProperty name="color" value="#FFFFFF"/>
    </inkml:brush>
  </inkml:definitions>
  <inkml:trace contextRef="#ctx0" brushRef="#br0">71 0 5113,'0'0'14031,"-7"2"-12971,4 0-1010,0-1 0,0 1 0,0 0 0,0 0 0,0 0-1,1 0 1,-1 1 0,1-1 0,-1 1 0,1 0 0,0-1 0,0 1-1,0 0 1,0 0 0,1 0 0,-1 1 0,1-1 0,0 0 0,0 1 0,0-1-1,-1 7 1,-3 15 103,2 0 0,-1 28 0,1-13 45,1 73 192,3-72-343,-1-40-48,0 0-1,0 0 1,0 0 0,0 0-1,0 0 1,1 0-1,-1 0 1,0 0-1,1 0 1,-1 0-1,0 0 1,1 0-1,-1 0 1,1-1-1,0 1 1,-1 0-1,1 0 1,0 0-1,-1-1 1,1 1-1,0 0 1,0-1-1,0 1 1,-1-1-1,1 1 1,0-1-1,0 1 1,0-1-1,0 0 1,0 1-1,0-1 1,0 0 0,0 0-1,0 0 1,0 0-1,0 0 1,0 0-1,0 0 1,0 0-1,0 0 1,0 0-1,0 0 1,0-1-1,0 1 1,2-1-1,1 0-3,0 0-1,1-1 0,-1 1 0,0-1 1,0 0-1,0 0 0,0-1 1,0 1-1,5-5 0,7-12 23,-1 0-1,0-1 0,19-36 1,16-23 4,-43 70-10,-6 8-5,0 0-1,1-1 1,-1 1-1,0 0 1,0-1 0,0 0-1,0 1 1,0-1-1,-1 1 1,1-1-1,0 0 1,-1 0-1,1 1 1,-1-5-1,2 4 13,-1 3-20,-1-1-1,1 1 1,0-1 0,-1 1 0,1-1 0,0 1 0,-1 0 0,1-1-1,-1 1 1,1-1 0,-1 1 0,1 0 0,-1 0 0,0-1-1,1 1 1,-1 0 0,0 0 0,0-1 0,1 1 0,-1 0 0,0 0-1,0 0 1,0-1 0,0 1 0,0 0 0,0 0 0,0 0-1,0 0 1,0-1 0,-1 1 0,1 0 0,0 1 0,-1 0-7,0 35-3,-1-14 22,2 1 0,0-1 1,5 26-1,-5-45-10,1 0 0,-1 0 0,1 0 1,0-1-1,0 1 0,1 0 0,-1 0 0,1-1 0,0 1 0,0-1 0,0 1 0,0-1 0,0 0 1,1 0-1,0 0 0,-1 0 0,1 0 0,0 0 0,0-1 0,1 0 0,-1 1 0,1-1 1,-1-1-1,6 3 0,-4-3 1,0 0 1,0 0 0,1-1-1,-1 1 1,1-1 0,-1 0-1,0-1 1,1 0 0,-1 1-1,0-2 1,0 1-1,1-1 1,-1 1 0,0-1-1,-1-1 1,1 1 0,0-1-1,-1 0 1,1 0-1,-1 0 1,0-1 0,0 1-1,0-1 1,0 0 0,-1 0-1,1 0 1,-1-1 0,4-6-1,0-1 11,0 1 0,-1-1 0,-1 0-1,0 0 1,0-1 0,-1 0 0,-1 0 0,0 0 0,0 0-1,0-22 1,-3-138-681,8 197-5985,-4-18 4701,14 23-8064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6.345"/>
    </inkml:context>
    <inkml:brush xml:id="br0">
      <inkml:brushProperty name="width" value="0.05" units="cm"/>
      <inkml:brushProperty name="height" value="0.05" units="cm"/>
      <inkml:brushProperty name="color" value="#FFFFFF"/>
    </inkml:brush>
  </inkml:definitions>
  <inkml:trace contextRef="#ctx0" brushRef="#br0">502 1 7762,'0'0'10983,"-13"15"-9730,0-1-955,-4 5 212,-1 0 0,-29 23 0,-47 55 1241,-53 62-1131,28-27-549,113-126-58,4-4-8,-1 0-1,1 0 0,-1 1 1,1-1-1,0 1 1,0 0-1,0-1 1,0 1-1,0 0 1,1 0-1,-3 6 1,4-8 37,10-25 166,-7 20-202,0 0 0,0 0 0,0 1-1,1 0 1,-1-1 0,1 1 0,0 0-1,0 1 1,0-1 0,0 1 0,0-1-1,1 1 1,-1 0 0,1 1 0,6-2 0,-7 2-9,0 0 1,0 0 0,0 0-1,0 1 1,0-1 0,0 1 0,0 0-1,0 0 1,1 1 0,-1-1-1,0 1 1,0 0 0,-1 0 0,1 0-1,0 1 1,0-1 0,0 1-1,-1 0 1,6 4 0,19 20 1,-1 1 1,27 37-1,26 26 50,-13-10 97,-48-54-1618,37 37 0,-29-42-3591,-6-12-4305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7.145"/>
    </inkml:context>
    <inkml:brush xml:id="br0">
      <inkml:brushProperty name="width" value="0.05" units="cm"/>
      <inkml:brushProperty name="height" value="0.05" units="cm"/>
      <inkml:brushProperty name="color" value="#FFFFFF"/>
    </inkml:brush>
  </inkml:definitions>
  <inkml:trace contextRef="#ctx0" brushRef="#br0">0 520 3809,'0'0'13131,"2"5"-12227,-2-4-869,0 0 0,0 0 0,1 0 1,-1-1-1,0 1 0,1 0 0,-1 0 0,0 0 0,1-1 1,-1 1-1,1 0 0,-1-1 0,1 1 0,0 0 0,-1-1 1,1 1-1,0 0 0,-1-1 0,1 1 0,0-1 1,0 0-1,-1 1 0,1-1 0,0 0 0,0 1 0,0-1 1,0 0-1,-1 0 0,1 1 0,0-1 0,1 0 1,1-1 24,-1 0 0,1 1 0,-1-1 0,0 0 0,1 0 0,-1 0 0,0-1 0,0 1 1,0 0-1,0-1 0,3-2 0,9-10 199,0-1 0,16-21 0,-28 33-229,123-174 1034,-109 150-839,-2-1 0,-1 0 0,0 0 0,15-60 1,-25 75-168,16-55 310,-19 68-366,0 0-1,0 0 1,0 0 0,0 0 0,0 0-1,0 1 1,0-1 0,0 0 0,1 0-1,-1 0 1,0 0 0,0 0 0,0 0-1,0 0 1,0 0 0,0 0 0,1 0-1,-1 0 1,0 0 0,0 0 0,0 0-1,0 0 1,0 0 0,1 0 0,-1 0-1,0 0 1,0 0 0,0 0 0,0 0-1,0 0 1,0 0 0,1 0 0,-1 0-1,0 0 1,0 0 0,0 0 0,0 0-1,0 0 1,0 0 0,1 0 0,-1 0-1,0 0 1,0-1 0,0 1 0,0 0-1,0 0 1,0 0 0,0 0 0,0 0-1,0 0 1,1-1 0,-1 1 0,0 0-1,0 0 1,0 0 0,0 0 0,2 38-18,-2-5 35,-1 15 11,3-1 0,7 47 1,2-8 41,8 38-15,-12-90 98,-1 0 0,1 66 0,-7-99-40,-30 10 691,3-10-704,-9-1 152,36 0-233,-1 0 0,0 0 0,1 0 0,-1 0 0,0 0 0,1 0 0,-1 0 0,0 0 0,1 1 0,-1-1 0,0 0 0,1 0 0,-1 1 0,0-1 0,1 0 0,-1 1 0,1-1 0,-1 0 0,1 1 0,-1-1 0,1 1 0,-1-1 0,1 1 0,-1-1 0,1 1 0,0 0 0,-1-1 0,1 1 0,0-1 0,-1 1 0,1 0 0,1 1-26,1-1 1,-1 0 0,1 0-1,0 1 1,0-1 0,-1-1-1,1 1 1,0 0-1,0 0 1,0-1 0,0 1-1,3 0 1,1 1 0,157 42-290,-126-35 177,33-2-2068,-21-9-3455,-19-3-1648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7.490"/>
    </inkml:context>
    <inkml:brush xml:id="br0">
      <inkml:brushProperty name="width" value="0.05" units="cm"/>
      <inkml:brushProperty name="height" value="0.05" units="cm"/>
      <inkml:brushProperty name="color" value="#FFFFFF"/>
    </inkml:brush>
  </inkml:definitions>
  <inkml:trace contextRef="#ctx0" brushRef="#br0">21 7 9354,'0'0'15331,"-20"-6"-15347,20 12-1608,10 18-809,0 6-2704,0-6-3256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5.304"/>
    </inkml:context>
    <inkml:brush xml:id="br0">
      <inkml:brushProperty name="width" value="0.05" units="cm"/>
      <inkml:brushProperty name="height" value="0.05" units="cm"/>
      <inkml:brushProperty name="color" value="#E71224"/>
    </inkml:brush>
  </inkml:definitions>
  <inkml:trace contextRef="#ctx0" brushRef="#br0">1 6 5401,'0'0'12747,"80"18"-12315,-50-18-216,10 0-152,-10 0-64,30 0-168,1-12-1936,-21 0-2962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7.859"/>
    </inkml:context>
    <inkml:brush xml:id="br0">
      <inkml:brushProperty name="width" value="0.05" units="cm"/>
      <inkml:brushProperty name="height" value="0.05" units="cm"/>
      <inkml:brushProperty name="color" value="#FFFFFF"/>
    </inkml:brush>
  </inkml:definitions>
  <inkml:trace contextRef="#ctx0" brushRef="#br0">21 1 14187,'0'0'13507,"-20"12"-13507,30-12-3281,0 0 273,0-6-3850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0.290"/>
    </inkml:context>
    <inkml:brush xml:id="br0">
      <inkml:brushProperty name="width" value="0.05" units="cm"/>
      <inkml:brushProperty name="height" value="0.05" units="cm"/>
      <inkml:brushProperty name="color" value="#FFFFFF"/>
    </inkml:brush>
  </inkml:definitions>
  <inkml:trace contextRef="#ctx0" brushRef="#br0">0 663 8914,'0'0'5757,"21"-7"-5198,-10 3-485,-2 1-19,1 0 0,-1 0 1,0-1-1,0 0 0,0-1 0,-1 0 1,1 0-1,-1-1 0,0 0 0,-1 0 1,1-1-1,-1 0 0,-1-1 1,7-7-1,20-38 322,-3-2 1,38-91-1,29-124 617,-95 262-946,9-15 154,-11 23-200,0-1 0,0 0-1,0 1 1,1-1 0,-1 1-1,0-1 1,0 1-1,1-1 1,-1 1 0,0 0-1,1-1 1,-1 1 0,1-1-1,-1 1 1,1 0 0,-1-1-1,1 1 1,-1 0 0,1 0-1,-1-1 1,1 1 0,-1 0-1,1 0 1,-1 0-1,1-1 1,-1 1 0,1 0-1,-1 0 1,1 0 0,0 0-1,-1 0 1,1 0 0,0 1-1,4 4-78,1 10 88,0 0 0,-1 0-1,0 0 1,-1 0 0,-1 1 0,2 24 0,1-6 9,5 54 51,-5 1 0,-3 90 1,-3-146-39,-1-28-27,1 0 1,-1 0-1,0 0 1,0-1-1,-1 1 1,1 0 0,-1-1-1,0 1 1,0-1-1,-4 5 1,6-8 1,-1 1 1,0-1-1,0 0 1,0 1 0,0-1-1,0 0 1,0 0-1,0 0 1,0 0-1,-1 0 1,1 0 0,0 0-1,-1 0 1,1 0-1,0-1 1,-1 1 0,1-1-1,-1 1 1,1-1-1,-1 1 1,1-1-1,-1 0 1,1 0 0,-1 0-1,0 0 1,1 0-1,-1 0 1,1 0-1,-1 0 1,1-1 0,-1 1-1,1 0 1,-1-1-1,1 0 1,-1 1 0,-1-2-1,1 0-4,0 0 1,1 1-1,-1-1 0,1 0 0,-1 0 0,1 0 1,0 0-1,0 0 0,0-1 0,0 1 1,0 0-1,1 0 0,-1-1 0,0 1 1,1 0-1,0-1 0,0-1 0,-3-7 0,-6-23-4,4 17 9,0-1 0,1 1 0,-3-36 0,7 52-248,5 2-136,0 0 0,-1 0 0,1-1 0,-1 1 0,1-1-1,0 0 1,-1-1 0,8 0 0,10-1-2007,8 2-2707</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0.801"/>
    </inkml:context>
    <inkml:brush xml:id="br0">
      <inkml:brushProperty name="width" value="0.05" units="cm"/>
      <inkml:brushProperty name="height" value="0.05" units="cm"/>
      <inkml:brushProperty name="color" value="#FFFFFF"/>
    </inkml:brush>
  </inkml:definitions>
  <inkml:trace contextRef="#ctx0" brushRef="#br0">61 0 5193,'0'0'11619,"0"14"-11285,-5 38 381,-2 1-1,-19 69 0,18-81-360,2 0-1,2 1 1,0 47-1,4-87-352,0 1-1,0-1 1,0 1-1,0-1 1,1 1-1,-1 0 1,1-1-1,-1 1 1,1-1-1,0 0 1,0 1-1,0-1 1,0 0-1,0 1 1,1-1-1,-1 0 1,3 2-1,-3-3-3,0 0 0,1 0-1,-1 0 1,1 0-1,-1-1 1,1 1 0,-1-1-1,1 1 1,-1-1 0,1 1-1,0-1 1,-1 0-1,1 0 1,-1 0 0,1 0-1,0 0 1,-1 0 0,1 0-1,0 0 1,1-1-1,3-1 0,-1 0 0,1 0 0,-1-1 0,0 0 0,1 0-1,-1 0 1,0 0 0,-1-1 0,1 0 0,-1 0-1,0 0 1,8-9 0,13-29-52,-1-1 1,-3-1-1,-1-1 1,25-85-1,8-18 110,-51 144-9,-4 26 185,-6 24-157,-3 6-36,3 0 0,-3 76 0,10-111-93,4 31-6,-3-46-32,1-1 0,-1 1-1,1 0 1,-1-1 0,1 1-1,0-1 1,0 1 0,0-1-1,0 0 1,0 1 0,0-1-1,0 0 1,0 0 0,0 1-1,1-1 1,-1 0 0,0 0-1,1 0 1,-1-1 0,1 1 0,-1 0-1,1-1 1,-1 1 0,1-1-1,2 1 1,65 1-6761,-31-2 2556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1.175"/>
    </inkml:context>
    <inkml:brush xml:id="br0">
      <inkml:brushProperty name="width" value="0.05" units="cm"/>
      <inkml:brushProperty name="height" value="0.05" units="cm"/>
      <inkml:brushProperty name="color" value="#FFFFFF"/>
    </inkml:brush>
  </inkml:definitions>
  <inkml:trace contextRef="#ctx0" brushRef="#br0">255 4 5697,'0'0'12960,"-13"-1"-12124,-42-2-87,52 3-653,0 0 0,1 0 0,-1 1 0,0-1 1,1 1-1,-1-1 0,0 1 0,1 0 0,-1 0 0,1 0 1,-1 0-1,1 0 0,0 1 0,-1-1 0,1 1 1,0-1-1,0 1 0,0 0 0,-3 4 0,-7 4 405,2 0-387,0-1 0,0 2 0,1-1 1,0 1-1,1 0 0,0 1 0,0 0 0,2 0 0,0 1 0,0 0 0,1 0 0,0 0 1,-3 21-1,2-6-125,2 0 0,2 0 0,0 0 0,2 0 0,5 51 0,-4-74-78,-1-1 0,1 0 0,0 1 0,0-1 0,0 0 0,1 0 0,0 0 0,-1 0 0,1 0 0,1 0 0,-1 0 0,0-1 0,1 1 0,0-1 0,0 0 0,0 0 0,0 0 0,0 0 0,1 0 0,-1-1 0,1 1 0,0-1 0,0 0 0,0 0 0,0-1 0,0 1 0,0-1 0,0 0 0,0 0 0,1 0 0,6 0-1,0 0-457,-1-1 0,1-1-1,0 1 1,-1-2 0,1 1-1,-1-2 1,1 1 0,-1-1-1,0-1 1,0 0-1,-1 0 1,10-6 0,31-20-4605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1.516"/>
    </inkml:context>
    <inkml:brush xml:id="br0">
      <inkml:brushProperty name="width" value="0.05" units="cm"/>
      <inkml:brushProperty name="height" value="0.05" units="cm"/>
      <inkml:brushProperty name="color" value="#FFFFFF"/>
    </inkml:brush>
  </inkml:definitions>
  <inkml:trace contextRef="#ctx0" brushRef="#br0">225 14 2681,'0'0'16487,"-8"-2"-15239,2 0-1092,-45-7 1587,47 9-1654,1-1-1,0 1 0,0 1 1,-1-1-1,1 0 0,0 1 1,0-1-1,0 1 1,-1 0-1,1 0 0,0 0 1,0 1-1,0-1 0,1 1 1,-6 3-1,-3 6-66,1 2 1,0-1-1,0 1 0,2 1 0,0 0 1,0 0-1,1 0 0,1 1 1,0 0-1,1 0 0,1 1 0,0-1 1,1 1-1,1 0 0,1 0 0,0 0 1,1 0-1,0 0 0,5 29 1,-4-43-46,0 0 1,-1 0 0,1-1 0,0 1 0,0 0 0,0-1 0,0 1 0,0-1 0,1 1 0,-1-1 0,0 1 0,1-1 0,-1 0 0,1 0 0,-1 0 0,1 0 0,-1 0 0,1 0 0,0 0 0,0-1 0,-1 1 0,1 0 0,0-1 0,0 1 0,0-1 0,0 0 0,3 0-1,66-1-1914,-59 0 1511,13-3-1151,0-1 0,0-1 0,0-1 0,39-17 1,16-7-3500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2.870"/>
    </inkml:context>
    <inkml:brush xml:id="br0">
      <inkml:brushProperty name="width" value="0.05" units="cm"/>
      <inkml:brushProperty name="height" value="0.05" units="cm"/>
      <inkml:brushProperty name="color" value="#FFFFFF"/>
    </inkml:brush>
  </inkml:definitions>
  <inkml:trace contextRef="#ctx0" brushRef="#br0">11 461 4545,'0'0'10845,"2"9"-10074,7 17-166,-8-26-584,-1 0 0,1 0 0,-1 1 0,0-1 0,1 0 1,-1 0-1,1 1 0,-1-1 0,1 0 0,-1 0 0,1 0 0,-1 0 0,1 0 0,-1 0 1,1 0-1,-1 0 0,1 0 0,-1 0 0,1 0 0,-1 0 0,0 0 0,1 0 0,-1 0 1,1-1-1,-1 1 0,1 0 0,-1 0 0,1 0 0,-1-1 0,0 1 0,1-1 0,7-5 193,-1-1 0,-1-1 0,1 1 0,9-17 0,-10 16-106,4-4 69,0-1 0,-1 0 1,-1-1-1,0 0 0,-1 0 0,0-1 0,-1 0 1,-1 0-1,0 0 0,3-18 0,3-96 1142,-10 128-1313,-1 0-1,0 0 0,0 1 1,0-1-1,0 0 0,0 0 0,0 1 1,0-1-1,0 0 0,0 0 1,0 1-1,-1-1 0,1 0 1,0 0-1,0 1 0,-1-1 0,1 0 1,0 1-1,-1-1 0,1 1 1,-1-1-1,1 0 0,-1 1 1,1-1-1,-1 1 0,1-1 0,-1 1 1,0-1-1,1 1 0,-1 0 1,0-1-1,1 1 0,-1 0 0,0-1 1,1 1-1,-1 0 0,0 0 1,0 0-1,1 0 0,-1 0 1,0 0-1,0 0 0,1 0 0,-1 0 1,0 0-1,0 0 0,1 0 1,-1 0-1,0 0 0,1 1 1,-1-1-1,0 0 0,0 1 0,-3 1-16,0 0 0,0 0 0,1 0 0,-1 0-1,1 1 1,-1-1 0,1 1 0,-4 5 0,-7 8-7,2 1 0,1 0 0,0 1 1,1 1-1,0-1 0,2 2 0,-10 33 0,10-22-32,2 1 0,1-1 1,2 1-1,0 43 0,3-72 33,0-1 1,0 1 0,0-1-1,0 0 1,0 1 0,0-1-1,1 1 1,-1-1 0,1 0 0,0 0-1,0 1 1,0-1 0,0 0-1,0 0 1,0 0 0,1 0-1,-1 0 1,1 0 0,-1 0 0,1 0-1,0-1 1,-1 1 0,1-1-1,0 1 1,0-1 0,0 0-1,0 0 1,1 0 0,-1 0-1,0 0 1,0 0 0,1 0 0,-1-1-1,0 1 1,1-1 0,4 0-1,-2 0 14,0 0 0,0 0-1,1-1 1,-1 0-1,0 0 1,0 0 0,0 0-1,0-1 1,0 0-1,0 0 1,0-1 0,-1 1-1,1-1 1,-1 0 0,6-4-1,75-86 111,-67 71-89,0 0-1,2 1 1,1 2-1,1 0 1,34-24-1,-49 39-20,0 0 0,0 0 0,0 1 0,1-1 0,10-1 0,-17 4-1,1 1 0,0-1 0,0 1 0,-1 0 0,1 0 0,0 0-1,0 0 1,0 0 0,-1 1 0,1-1 0,0 0 0,0 1 0,-1-1 0,1 1 0,0 0 0,-1-1 0,1 1 0,-1 0 0,1 0 0,-1 0 0,1 0 0,-1 0 0,0 1-1,1-1 1,-1 0 0,0 1 0,0-1 0,1 3 0,8 11 37,-2 1 1,0 0-1,-1 0 0,-1 1 0,0 0 1,-2 0-1,1 0 0,-2 1 0,-1 0 0,0-1 1,-1 26-1,-1-41-21,0 0 0,-1 0 0,1 0 0,-1 1 0,1-1 0,-1 0 0,0 0 0,0 0 0,0 0 1,0 0-1,0 0 0,-1 0 0,1-1 0,0 1 0,-1 0 0,1-1 0,-4 4 0,4-5-12,0 1 0,1-1-1,-1 1 1,1-1 0,-1 1 0,0-1-1,0 0 1,1 1 0,-1-1 0,0 0-1,0 1 1,1-1 0,-1 0 0,0 0-1,0 0 1,0 0 0,1 0 0,-1 0-1,0 0 1,0 0 0,0 0 0,1 0-1,-1 0 1,0-1 0,0 1 0,1 0-1,-1 0 1,0-1 0,0 1 0,1 0-1,-1-1 1,0 1 0,1-1 0,-1 1-1,1-1 1,-1 1 0,0-1 0,1 0-1,-1 1 1,1-1 0,0 0 0,-1 1-1,1-1 1,-1 0 0,1 0 0,0 0-1,-3-5-21,2 1 0,-1 0-1,1-1 1,0 1 0,0-1-1,0 0 1,1 1 0,0-1-1,0 0 1,0 1-1,1-1 1,0 1 0,0-1-1,0 1 1,4-10 0,4-4-5,0 1 1,0 1 0,15-21-1,9-14-90,49-76 91,-55 90 47,-2 0-1,38-80 1,-61 237 490,-3-91-505,1 0-1,1 0 1,2 0 0,0 0 0,2 0-1,14 43 1,10-1-8,-11-31 7,14 50-1,-32-89 2,0 1 1,0 0 0,0 0 0,1-1 0,-1 1 0,0 0-1,0 0 1,0 0 0,0-1 0,0 1 0,0 0 0,0 0-1,-1 0 1,1-1 0,0 1 0,0 0 0,-1 0 0,1-1-1,0 1 1,-1 0 0,1-1 0,0 1 0,-1 0 0,1-1-1,-1 1 1,0-1 0,1 1 0,-1 0 0,1-1-1,-1 1 1,0-1 0,1 0 0,-2 1 0,-1 0-3,0 0 1,0 0-1,0 0 1,0-1-1,0 1 1,0-1-1,0 0 0,-1 0 1,-3 0-1,0-1-6,-1 1 0,1-1-1,0-1 1,0 0-1,0 0 1,0 0-1,1-1 1,-12-5-1,15 5 0,1 0-1,0 0 1,-1-1-1,1 1 0,0 0 1,1-1-1,-1 1 1,1-1-1,-1 0 0,1 1 1,0-1-1,0 0 1,1 0-1,-1 0 0,1 0 1,0 0-1,0 1 1,1-7-1,-1 0-13,1 0 1,1 0-1,-1 0 1,1 0-1,1 0 1,4-11-1,5 0 8,0 0 0,1 1-1,1 1 1,1 0 0,1 1-1,1 0 1,0 1 0,1 1-1,1 1 1,27-17 0,-38 27-1,0 1-1,0 0 1,0 0 0,0 1 0,1 0 0,0 1 0,-1 0 0,1 0 0,0 1 0,0 0 0,0 1 0,10 0 0,-15 0 8,0 1 1,0-1-1,0 1 1,0 0-1,0 1 1,0-1-1,0 1 1,0-1-1,0 1 1,0 0-1,-1 1 1,1-1-1,-1 1 1,0-1 0,0 1-1,1 0 1,-2 0-1,1 0 1,0 1-1,-1-1 1,0 1-1,1-1 1,-1 1-1,-1 0 1,1 0-1,2 8 1,0 6 14,-1 1 0,-1 0 1,0 0-1,-3 38 0,1-23 1,0-31-20,0-1 0,0-1 0,1 0 1,-1 0-1,0 0 1,0 1-1,0-1 1,-1 0-1,1 0 1,0 0-1,0 1 1,-1-1-1,1 0 1,0 0-1,-1 0 1,1 0-1,-1 0 1,1 0-1,-1 0 1,0 0-1,0 0 1,1 0-1,-2 1 1,0-1-566,2-80-8031,0 32 1771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3.220"/>
    </inkml:context>
    <inkml:brush xml:id="br0">
      <inkml:brushProperty name="width" value="0.05" units="cm"/>
      <inkml:brushProperty name="height" value="0.05" units="cm"/>
      <inkml:brushProperty name="color" value="#FFFFFF"/>
    </inkml:brush>
  </inkml:definitions>
  <inkml:trace contextRef="#ctx0" brushRef="#br0">1 1 9354,'0'0'8674,"10"30"-10579,0-18-2552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3.559"/>
    </inkml:context>
    <inkml:brush xml:id="br0">
      <inkml:brushProperty name="width" value="0.05" units="cm"/>
      <inkml:brushProperty name="height" value="0.05" units="cm"/>
      <inkml:brushProperty name="color" value="#FFFFFF"/>
    </inkml:brush>
  </inkml:definitions>
  <inkml:trace contextRef="#ctx0" brushRef="#br0">11 2 3369,'0'0'9626,"-1"29"-8461,-3 11-861,1-4 58,1 1-1,4 60 1,0-80-176,0-1 1,1 1 0,0-1 0,2 0 0,0 0 0,1-1 0,0 1-1,1-1 1,14 22 0,-20-36-155,0 1 0,-1-1 0,1 0 0,0 0 1,0 1-1,0-1 0,0 0 0,0 0 0,0 0 0,0 0 0,0 0 0,0 0 0,0 0 0,1 0 0,-1 0 1,0-1-1,1 1 0,-1 0 0,1-1 0,-1 1 0,1-1 0,-1 0 0,1 1 0,-1-1 0,1 0 1,-1 0-1,1 0 0,-1 0 0,1 0 0,-1-1 0,1 1 0,-1 0 0,1-1 0,-1 1 0,1-1 0,-1 1 1,0-1-1,1 1 0,-1-1 0,0 0 0,1 0 0,-1 0 0,0 0 0,0 0 0,2-2 0,3-4 226,0-1-1,0 0 0,-1 0 0,0 0 0,8-17 0,115-318 852,-116 323-1683,-12 20 399,0-1-1,1 1 1,-1 0-1,1-1 1,-1 1-1,1 0 1,-1 0-1,1-1 1,-1 1-1,1 0 1,-1 0-1,1 0 0,-1 0 1,1-1-1,-1 1 1,1 0-1,-1 0 1,1 0-1,-1 0 1,1 0-1,0 0 1,-1 1-1,1-1 0,-1 0 1,1 0-1,-1 0 1,1 0-1,-1 1 1,1-1-1,-1 0 1,1 0-1,-1 1 1,1-1-1,-1 0 1,0 1-1,1 0 0,9 14-6954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3.939"/>
    </inkml:context>
    <inkml:brush xml:id="br0">
      <inkml:brushProperty name="width" value="0.05" units="cm"/>
      <inkml:brushProperty name="height" value="0.05" units="cm"/>
      <inkml:brushProperty name="color" value="#FFFFFF"/>
    </inkml:brush>
  </inkml:definitions>
  <inkml:trace contextRef="#ctx0" brushRef="#br0">161 129 5977,'0'0'13332,"1"-18"-12199,4-55-326,-4 71-775,-1 1 0,0-1 0,-1 1 0,1 0 1,0-1-1,0 1 0,-1-1 0,1 1 1,-1 0-1,1-1 0,-1 1 0,1-1 1,-1 1-1,0 0 0,0 0 0,0 0 0,1-1 1,-1 1-1,0 0 0,0 0 0,-1 0 1,1 0-1,0 1 0,0-1 0,0 0 1,-1 0-1,1 1 0,0-1 0,-1 1 0,1-1 1,-1 1-1,-1-1 0,0 0-18,0 1 1,-1 0-1,1 0 1,0 0-1,-1 0 0,1 0 1,0 0-1,-1 1 0,1 0 1,-4 1-1,3 0-13,1 0 0,-1 1 0,1 0 0,0 0 0,0-1 0,0 2 0,0-1 0,0 0-1,0 1 1,1-1 0,-4 8 0,-21 48 11,19-30-14,1 0 1,1 0 0,1 1-1,2 0 1,0 55 0,3-84 0,0 1 0,1-1 0,-1 0 1,0 1-1,0-1 0,1 1 0,-1-1 0,0 0 1,1 1-1,0-1 0,-1 0 0,1 1 0,0-1 1,-1 0-1,1 0 0,0 0 0,0 0 0,0 0 1,0 0-1,0 0 0,0 0 0,3 2 0,-1-2 0,0 1-1,1-1 0,-1 0 0,1 0 0,-1 0 0,1 0 0,0 0 1,-1-1-1,5 1 0,5-1-32,-1-1 1,1 0 0,-1-1-1,0 0 1,14-4-1,-6-3-640,0 0-1,0-1 1,-1-1-1,-1-1 1,0-1-1,18-16 1,-11 10-2138,26-23-6357</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5.442"/>
    </inkml:context>
    <inkml:brush xml:id="br0">
      <inkml:brushProperty name="width" value="0.05" units="cm"/>
      <inkml:brushProperty name="height" value="0.05" units="cm"/>
      <inkml:brushProperty name="color" value="#FFFFFF"/>
    </inkml:brush>
  </inkml:definitions>
  <inkml:trace contextRef="#ctx0" brushRef="#br0">0 528 6857,'0'0'7993,"30"-12"-7252,99-46-165,-118 52-503,-1 0-1,0-1 1,0-1-1,0 1 0,-1-2 1,0 1-1,0-1 1,-1-1-1,8-11 0,4-5 125,-5 8 42,0-1 1,-1-1-1,-1 0 1,0 0-1,-2-1 1,-1-1-1,0 0 0,-2-1 1,0 1-1,-2-2 1,0 1-1,-2-1 1,3-39-1,-8 72-244,0 1-1,-1-1 1,-1 0-1,1 0 1,-1-1-1,-1 1 1,-7 14-1,-10 29 8,11-14 7,2 0 0,2 1 0,2-1 0,0 59 0,4-91-13,1-1 0,-1 1 0,1-1 0,0 1 0,1-1-1,-1 0 1,1 0 0,0 0 0,1 0 0,-1 0 0,1 0 0,0 0 0,0-1 0,0 1 0,1-1-1,0 0 1,-1 0 0,8 5 0,-9-7 4,1 0-1,0-1 1,-1 1-1,1-1 1,0 0-1,0 1 1,0-1-1,0-1 1,0 1-1,0 0 1,0-1-1,0 0 1,0 1-1,0-1 1,0 0-1,1-1 1,-1 1 0,0 0-1,0-1 1,0 0-1,0 0 1,0 0-1,0 0 1,-1 0-1,1 0 1,0-1-1,0 0 1,-1 1-1,1-1 1,-1 0-1,0 0 1,1 0-1,-1-1 1,3-4-1,18-18 12,-2-2 0,0-1 0,-2 0 0,-2-2 1,0 0-1,-2 0 0,-1-2 0,-2 0 0,-1 0 0,8-42 0,-10 42 91,-6 26-48,-5 20-96,-8 34 44,2-1-1,2 1 0,2 1 1,5 92-1,1-131-3,-1-1 1,1 0-1,1 1 0,0-1 1,0 0-1,1 0 0,7 13 1,-9-19 0,0 1 0,0-1 0,0 0 0,0 0 0,1 0 0,-1-1 0,1 1 0,0 0 0,-1-1 0,1 0 0,0 0 0,1 0 1,-1 0-1,0 0 0,1 0 0,-1-1 0,1 0 0,-1 0 0,1 0 0,-1 0 0,1 0 0,4 0 0,-2-2 4,0 1-1,0-1 1,0-1 0,0 1-1,0-1 1,0 0-1,-1 0 1,1 0-1,-1-1 1,1 0-1,-1 0 1,0 0 0,0-1-1,0 0 1,-1 0-1,1 0 1,-1-1-1,0 1 1,0-1-1,4-6 1,7-14 17,0 0 1,-2 0-1,13-33 0,-8 16-16,-13 31-5,9-19 30,-1 0 1,14-48-1,-26 66-27,0 8-1,0 0 1,0 1 0,0-1-1,0 1 1,0-1 0,1 1-1,-1 0 1,1-1 0,4-5-1,-7 16-26,1-1 0,-1 0-1,1 1 1,0-1 0,2 11-1,0 4-10,-2 242 99,0-262-64,1 0 1,-1-1-1,1 1 0,-1 0 0,1-1 1,0 1-1,-1-1 0,1 1 0,0-1 1,-1 1-1,1-1 0,0 0 0,0 1 1,-1-1-1,1 0 0,0 0 0,0 1 0,0-1 1,-1 0-1,1 0 0,0 0 0,0 0 1,0 0-1,0 0 0,0 0 0,-1 0 1,2-1-1,27-3-10,-17-2-8,-1-2 0,0 0 0,0 0 0,-1-1-1,14-14 1,9-8-31,-15 15 42,-9 7 7,0 1 0,1 0 0,0 0 0,0 1 0,0 1 0,1-1 0,20-7 0,-29 13 6,0 1 1,-1 0-1,1-1 0,0 1 1,-1 0-1,1 0 1,0 0-1,-1 0 0,1 0 1,0 1-1,-1-1 1,1 0-1,-1 1 1,1-1-1,0 1 0,-1 0 1,1-1-1,-1 1 1,1 0-1,-1 0 1,0 0-1,1 0 0,-1 0 1,0 0-1,0 0 1,0 1-1,1 0 0,26 48 1108,-8-12-376,-17-33-699,1 0-1,0 0 0,0-1 0,0 1 1,1-1-1,0 0 0,-1-1 0,1 1 1,1-1-1,-1 0 0,0 0 0,10 3 1,-7-4-112,0 0 1,0-1 0,0 0-1,0 0 1,0-1 0,0 0-1,1-1 1,-1 0-1,0 0 1,9-3 0,6-3-1020,0 0 0,0-2 0,0-1 0,37-23 0,2-4-5957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5.823"/>
    </inkml:context>
    <inkml:brush xml:id="br0">
      <inkml:brushProperty name="width" value="0.05" units="cm"/>
      <inkml:brushProperty name="height" value="0.05" units="cm"/>
      <inkml:brushProperty name="color" value="#E71224"/>
    </inkml:brush>
  </inkml:definitions>
  <inkml:trace contextRef="#ctx0" brushRef="#br0">1 1 4641,'0'0'10522,"0"7"-10195,0 310 4435,0-308-4753,1 1 0,0-1 0,1 1 0,0-1 0,0 1 0,1-1 0,4 10 0,-5-9-15,1-8-126,-2-2-61,-1 0 0,0 0 0,1 0 0,-1 0 0,0 0-1,1 0 1,-1-1 0,0 1 0,0 0 0,1 0 0,-1 0 0,0 0 0,0-1 0,1 1 0,-1 0 0,0 0 0,0 0 0,1-1 0,-1 1 0,0 0 0,0-1 0,0 1 0,0 0 0,0 0 0,1-1 0,-1 1 0,0 0-1,0-1 1,0 1 0,0 0 0,0-1 0,0 1 0,0 0 0,0 0 0,0-1 0,0-15-5281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6.719"/>
    </inkml:context>
    <inkml:brush xml:id="br0">
      <inkml:brushProperty name="width" value="0.05" units="cm"/>
      <inkml:brushProperty name="height" value="0.05" units="cm"/>
      <inkml:brushProperty name="color" value="#FFFFFF"/>
    </inkml:brush>
  </inkml:definitions>
  <inkml:trace contextRef="#ctx0" brushRef="#br0">235 457 5129,'0'0'12739,"-21"-3"-11619,-70-9-302,88 11-778,0 1 0,0-1 0,0 1 1,0 0-1,0 0 0,0 0 1,-1 1-1,1-1 0,0 1 1,0-1-1,0 1 0,0 0 1,0 1-1,0-1 0,1 0 1,-1 1-1,0-1 0,1 1 0,-1 0 1,1 0-1,-1 0 0,-2 4 1,1-1-37,1 1 0,-1 0 0,1 0 0,1 0 1,-1 0-1,1 1 0,-2 8 0,-2 4 84,1-2-80,0 0 0,1 1-1,1-1 1,0 1 0,2 0 0,0-1 0,1 1 0,0 0 0,5 25-1,-4-41-22,-1-1 0,1 1 0,-1-1 0,1 1 0,0-1 0,0 0 0,-1 1 0,1-1 0,0 0 0,0 0 0,0 0 0,0 1-1,0-1 1,1 0 0,-1 0 0,0-1 0,0 1 0,1 0 0,-1 0 0,1-1 0,-1 1 0,1-1 0,-1 1 0,0-1-1,1 1 1,0-1 0,-1 0 0,3 0 0,-1 0 4,-1 0 0,1 0-1,0 0 1,-1 0 0,1-1-1,0 1 1,-1-1 0,1 0-1,-1 0 1,1 0 0,-1 0 0,1 0-1,-1 0 1,0-1 0,0 1-1,4-4 1,7-10 14,1-1 0,-2 0 0,0-1 0,-1-1 0,12-24 0,39-99 40,-53 115-29,-1 0 1,-2 0-1,0 0 0,4-50 0,-7-106 54,-4 113-21,1 65-41,1 2 9,-1 0 0,1 0 0,-1 0 1,0-1-1,0 1 0,0 0 0,0 0 0,0 0 0,-1 0 0,1 0 0,-1 0 1,1 0-1,-1 0 0,0 0 0,1 0 0,-1 1 0,0-1 0,0 0 0,-1 0 1,1 1-1,0-1 0,0 0 0,-1 1 0,1 0 0,-1-1 0,-3-1 0,5 3-6,-1 0-1,0 0 1,1 1-1,-1-1 0,0 0 1,1 1-1,-1-1 0,1 0 1,-1 1-1,1-1 0,-1 1 1,1-1-1,-1 1 0,1 0 1,-1-1-1,1 1 0,0-1 1,-1 1-1,1 0 1,0-1-1,0 1 0,-1 0 1,1-1-1,0 1 0,0 0 1,0-1-1,0 1 0,0 1 1,-7 32-24,5-22 28,-9 71 21,4 1 1,4 139 0,4-123-35,-3-42 2,0-39 7,1-1 0,1 1-1,0 0 1,1-1 0,2 1-1,-1-1 1,9 27 0,-10-42-11,1 1 0,-1-1 0,1 1 0,0-1 0,0 0 0,0 0 1,0 0-1,1 0 0,-1 0 0,1 0 0,0 0 0,-1-1 0,1 1 0,1-1 1,-1 0-1,0 0 0,0 0 0,1-1 0,3 2 0,-2-2 3,0 0-1,0 0 1,0-1-1,-1 0 1,1 0-1,0 0 1,0 0-1,0-1 1,0 0-1,-1 0 1,1 0 0,0-1-1,4-2 1,10-5 31,-1-1 1,0 0-1,0-2 1,-1 0-1,26-25 1,-35 30-16,22-19 16,-1-2 0,35-44 0,-57 63 24,0 0 0,-1-1 0,0 0 0,-1 0 0,0-1 0,0 1 0,-1-1 0,-1 0 0,0 0 0,0-1 0,-1 1 0,0-1-1,-1-11 1,0 20-37,-1 1 1,0 0-1,0 0 0,-1-1 0,1 1 0,0 0 0,-1 0 0,1 0 0,-1-1 0,0 1 0,0 0 0,0 0 0,0 0 0,0 0 0,-2-2 0,1 3-15,1 0 0,0 0 0,-1 0 0,1 0 0,-1 1 0,1-1 0,-1 0 0,0 1 0,1 0 0,-1-1 0,1 1 0,-1 0 0,0 0 0,1 0 0,-1 0 0,0 0 0,1 0 0,-1 0 0,0 1 0,1-1 0,-1 1 0,1-1 0,-3 2 0,2 0-6,-1 1 1,1 0-1,-1-1 1,1 1-1,0 0 1,0 1-1,0-1 1,1 0-1,-1 0 1,1 1-1,0-1 1,0 1-1,0-1 1,0 1 0,1 0-1,-1 4 1,-2 5-6,-7 30 0,2 1 0,2 0 0,0 88 0,6-129 5,0 0 0,0-1-1,0 1 1,0-1 0,1 1 0,-1-1-1,1 1 1,0-1 0,-1 1 0,1-1-1,0 1 1,0-1 0,1 0 0,-1 1-1,0-1 1,1 0 0,0 0 0,-1 0-1,1 0 1,3 2 0,-1-2-7,0 0 0,0 0 0,0 0 1,0-1-1,0 1 0,0-1 0,0 0 0,1 0 0,-1-1 1,1 1-1,-1-1 0,6 0 0,-2-1 6,-1 0 1,1 0-1,-1-1 0,1 0 0,-1 0 1,1 0-1,-1-1 0,0 0 0,0-1 1,-1 0-1,1 0 0,-1 0 0,0-1 1,10-8-1,6-9 1,0-2-1,23-31 1,-40 49-1,35-50-27,47-89 0,-73 113 14,4-2 28,-17 32 7,1 37-357,0-26 344,0 0-1,1 0 1,1 0 0,-1-1 0,1 1-1,1-1 1,-1 1 0,2-2 0,-1 1 0,1 0-1,8 8 1,-10-9 89,0 0-1,-1 0 1,0 0-1,-1 0 1,1 1-1,-1-1 1,-1 1 0,0-1-1,0 1 1,0 0-1,-1 0 1,0 0-1,0-1 1,-3 14-1,1 16 32,3-34-140,-1-1 0,1 0 0,-1 0-1,1 1 1,0-1 0,-1 0-1,1 0 1,1 0 0,-1 0 0,0 0-1,0 0 1,1 0 0,-1-1-1,1 1 1,-1 0 0,1-1-1,0 1 1,-1-1 0,1 1 0,0-1-1,0 0 1,0 0 0,0 0-1,1 0 1,-1 0 0,0 0 0,0-1-1,0 1 1,1-1 0,2 1-1,9 1-450,0 0-1,0 0 0,21-2 1,-33 0 339,48 0-3490,-8 0-1354</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7.460"/>
    </inkml:context>
    <inkml:brush xml:id="br0">
      <inkml:brushProperty name="width" value="0.05" units="cm"/>
      <inkml:brushProperty name="height" value="0.05" units="cm"/>
      <inkml:brushProperty name="color" value="#FFFFFF"/>
    </inkml:brush>
  </inkml:definitions>
  <inkml:trace contextRef="#ctx0" brushRef="#br0">1 90 4721,'0'0'14811,"80"-48"-14619,-40 36-112,0-6-80,0 12-608,0 0-1512,10 6-585,1 12-1784,-21 12-4761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8.175"/>
    </inkml:context>
    <inkml:brush xml:id="br0">
      <inkml:brushProperty name="width" value="0.05" units="cm"/>
      <inkml:brushProperty name="height" value="0.05" units="cm"/>
      <inkml:brushProperty name="color" value="#FFFFFF"/>
    </inkml:brush>
  </inkml:definitions>
  <inkml:trace contextRef="#ctx0" brushRef="#br0">0 479 8090,'0'0'7375,"7"-28"-6517,47-196 1520,-53 215-2226,1 0 0,0 0-1,0 0 1,1 0-1,1 1 1,-1-1-1,1 1 1,1 0 0,-1 0-1,1 0 1,1 0-1,0 1 1,0 0 0,9-8-1,-13 13-157,-1 1 0,1 0 0,0 0 0,0-1 0,0 1 0,0 1-1,0-1 1,0 0 0,0 0 0,0 1 0,0-1 0,0 1 0,0 0 0,0-1 0,0 1-1,1 0 1,-1 0 0,0 0 0,0 1 0,0-1 0,0 1 0,0-1 0,0 1 0,0-1 0,0 1-1,0 0 1,0 0 0,0 0 0,0 0 0,0 1 0,-1-1 0,1 0 0,0 1 0,-1-1-1,1 1 1,-1-1 0,0 1 0,1 0 0,-1 0 0,0-1 0,0 1 0,0 0 0,0 0 0,0 3-1,1 20 9,0 1 0,-4 27 0,1-30 9,0 0 0,2-1 1,0 1-1,6 27 0,-5-44-11,-1 0 0,1 0 0,0 0 0,1-1 1,-1 1-1,1-1 0,0 1 0,1-1 0,-1 0 0,1 0 0,0 0 0,0-1 0,1 0 1,-1 1-1,1-1 0,0-1 0,0 1 0,0-1 0,1 0 0,5 3 0,-7-5 2,1 1 0,-1 0 0,0-1 0,1 0-1,-1 0 1,1-1 0,-1 1 0,1-1-1,-1 0 1,1 0 0,0 0 0,-1-1 0,1 0-1,-1 0 1,0 0 0,1 0 0,-1 0-1,0-1 1,1 0 0,-1 0 0,0 0-1,0-1 1,-1 1 0,7-6 0,5-5 17,-1-2 1,0 0 0,-1 0-1,15-23 1,-5 7 0,-20 27-13,12-13 15,-1-2 1,0 1 0,-1-2-1,-2 0 1,0 0 0,-1-1-1,9-26 1,-13 26 46,-1-1 0,-2 1 0,3-38 0,-6 58-58,0 0 1,-1 1-1,1-1 0,0 0 0,-1 1 0,1-1 1,-1 1-1,1-1 0,0 0 0,-1 1 0,1-1 1,-1 1-1,0-1 0,1 1 0,-1 0 0,1-1 1,-1 1-1,0 0 0,1-1 0,-1 1 0,0 0 1,1 0-1,-1 0 0,0-1 0,1 1 1,-1 0-1,0 0 0,1 0 0,-1 0 0,0 0 1,0 0-1,1 0 0,-1 1 0,0-1 0,1 0 1,-1 0-1,0 0 0,1 1 0,-1-1 0,0 0 1,1 1-1,-1-1 0,1 1 0,-2-1 0,-1 1-1,0 1 0,0-1 0,1 0 0,-1 1 0,0-1 0,0 1 0,1 0 0,-1 0 0,-3 4 0,1 2-4,0 1-1,1 0 1,1 0-1,-1 0 1,1 1-1,1-1 1,0 1-1,-1 13 1,1 80-25,3-60 20,-1-35 1,1 0 0,0 0 0,1 0 0,0-1 0,0 1 0,1 0 0,-1-1-1,2 0 1,7 14 0,-9-18-24,0 1 1,0-1-1,0 1 0,1-1 1,0 0-1,-1 0 0,1 0 0,0-1 1,1 1-1,-1-1 0,0 1 1,1-1-1,-1 0 0,1 0 1,0-1-1,-1 1 0,1-1 0,0 0 1,0 0-1,0 0 0,5 1 1,9-4-1063,0-1 1,-1 0 0,1-1 0,-1 0 0,0-2 0,0 0-1,-1-1 1,0-1 0,24-15 0,4-2-3501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8.558"/>
    </inkml:context>
    <inkml:brush xml:id="br0">
      <inkml:brushProperty name="width" value="0.05" units="cm"/>
      <inkml:brushProperty name="height" value="0.05" units="cm"/>
      <inkml:brushProperty name="color" value="#FFFFFF"/>
    </inkml:brush>
  </inkml:definitions>
  <inkml:trace contextRef="#ctx0" brushRef="#br0">71 0 6673,'0'0'11520,"-10"19"-10406,3-5-921,0-4-81,2 1 0,-1 0 0,1 0 0,1 0 0,0 0 0,1 1 0,0 0 0,1 0 0,0-1 0,0 21 0,-8 552 1707,10-578-1867,0 1 0,0-1 0,0 0 0,1 0 0,0 0 0,1 0-1,-1 0 1,1 0 0,0 0 0,1-1 0,-1 1 0,7 9 0,-5-10-356,1 0 1,-1 0-1,1-1 1,0 1 0,0-1-1,0 0 1,9 5 0,16 5-4445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9.275"/>
    </inkml:context>
    <inkml:brush xml:id="br0">
      <inkml:brushProperty name="width" value="0.05" units="cm"/>
      <inkml:brushProperty name="height" value="0.05" units="cm"/>
      <inkml:brushProperty name="color" value="#FFFFFF"/>
    </inkml:brush>
  </inkml:definitions>
  <inkml:trace contextRef="#ctx0" brushRef="#br0">223 94 1672,'0'0'15234,"-5"-15"-14032,-18-45-226,22 59-940,0-1 1,0 1-1,0 0 0,0 0 1,0-1-1,0 1 1,0 0-1,0 0 0,0 0 1,-1 1-1,1-1 0,0 0 1,-1 0-1,1 1 0,0-1 1,-1 0-1,1 1 0,-1 0 1,1-1-1,-1 1 0,1 0 1,-1 0-1,1 0 0,-1 0 1,1 0-1,-1 0 0,0 0 1,1 0-1,-1 1 0,1-1 1,0 0-1,-1 1 1,1 0-1,-1-1 0,-1 2 1,-3 1 11,0 0 0,0 1 0,1 0 0,-1 0 1,-6 6-1,2-1-21,1 1 0,0 0 0,0 1 0,1 0 0,1 0 0,-1 1 0,2 0 0,0 0 1,0 1-1,1 0 0,1-1 0,0 2 0,1-1 0,0 0 0,-2 26 0,5-16 16,-1-16-78,0-1 0,1 0 0,0 1 0,1-1 0,0 0 1,0 1-1,2 7 0,-2-12 11,-1-1 0,1 1 1,0-1-1,0 1 1,0-1-1,1 0 0,-1 0 1,0 1-1,0-1 0,1 0 1,-1 0-1,0 0 1,1 0-1,0 0 0,-1-1 1,1 1-1,-1 0 0,1-1 1,0 1-1,-1-1 0,1 1 1,0-1-1,-1 0 1,1 0-1,0 0 0,0 0 1,-1 0-1,1 0 0,0 0 1,0-1-1,-1 1 1,3-1-1,2-1 21,-1-1 1,1 1-1,-1-1 0,0 0 0,0-1 1,0 1-1,0-1 0,-1 0 0,1 0 1,-1 0-1,0-1 0,0 0 0,6-9 1,6-9-26,22-43 1,-19 35 17,-15 26 12,0 0-1,-1 0 1,0-1-1,0 0 1,0 1-1,-1-1 1,1 0-1,-1 0 0,-1 0 1,2-8-1,-3 14-2,0-1-1,0 1 1,0-1-1,1 1 1,-1-1-1,0 1 1,0 0-1,0-1 1,0 1-1,1-1 1,-1 1-1,0 0 1,1-1-1,-1 1 1,0 0-1,0-1 1,1 1-1,-1 0 1,1 0-1,-1-1 1,0 1-1,1 0 1,-1 0-1,1 0 1,-1-1-1,0 1 1,1 0-1,-1 0 0,1 0 1,-1 0-1,1 0 1,-1 0-1,0 0 1,1 0-1,-1 0 1,1 0-1,-1 0 1,1 0-1,-1 0 1,1 0-1,-1 1 1,0-1-1,1 0 1,-1 0-1,1 0 1,-1 1-1,0-1 1,1 0-1,-1 0 1,0 1-1,1-1 1,-1 1-1,19 46 10,-17-38-8,1 0-1,0-1 0,1 0 0,0 0 0,0 0 1,8 10-1,-9-13-179,0-1 0,1 0 1,0-1-1,0 1 0,0 0 0,0-1 1,1 0-1,-1 0 0,1-1 0,0 1 1,0-1-1,6 2 0,0-1-1240,0-2 1,0 1-1,1-1 0,16-2 0,-20 1 558,22 0-4694</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9.646"/>
    </inkml:context>
    <inkml:brush xml:id="br0">
      <inkml:brushProperty name="width" value="0.05" units="cm"/>
      <inkml:brushProperty name="height" value="0.05" units="cm"/>
      <inkml:brushProperty name="color" value="#FFFFFF"/>
    </inkml:brush>
  </inkml:definitions>
  <inkml:trace contextRef="#ctx0" brushRef="#br0">1 1 6129,'0'0'10895,"12"20"-9938,-3-4-810,9 16 164,1 0 0,1-1-1,32 35 1,-43-56-254,0-2 0,1 1 0,0-1 0,12 7 0,-18-13-407,-1 1 0,1-1 0,0 0 0,1-1 0,-1 1 0,0-1 0,0 1 0,1-1 0,-1-1 0,0 1 0,1-1 0,-1 1 0,1-1 0,8-2 0,6-3-4590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9.990"/>
    </inkml:context>
    <inkml:brush xml:id="br0">
      <inkml:brushProperty name="width" value="0.05" units="cm"/>
      <inkml:brushProperty name="height" value="0.05" units="cm"/>
      <inkml:brushProperty name="color" value="#FFFFFF"/>
    </inkml:brush>
  </inkml:definitions>
  <inkml:trace contextRef="#ctx0" brushRef="#br0">242 1 6305,'0'0'14563,"-141"150"-13906,121-96-273,0 0-184,0-5-56,0-1-144,0-12-168,20-6-905,0-18-1399</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0.645"/>
    </inkml:context>
    <inkml:brush xml:id="br0">
      <inkml:brushProperty name="width" value="0.05" units="cm"/>
      <inkml:brushProperty name="height" value="0.05" units="cm"/>
      <inkml:brushProperty name="color" value="#FFFFFF"/>
    </inkml:brush>
  </inkml:definitions>
  <inkml:trace contextRef="#ctx0" brushRef="#br0">241 44 5193,'0'0'12208,"-12"-7"-11190,6 3-867,-39-21 435,43 24-529,-2-1-1,1 1 1,0 0 0,0 1-1,0-1 1,0 0-1,0 1 1,-1 0 0,1 0-1,0 0 1,0 0 0,-1 0-1,1 1 1,0-1 0,0 1-1,-6 2 1,1 1-23,1 0 1,0 1-1,0 0 1,0 0-1,1 1 1,0 0-1,0 0 1,0 0-1,1 1 1,0 0-1,0 0 1,1 0-1,0 0 1,-4 10-1,2-3-55,1 0 0,1 0-1,0 0 1,1 1 0,1 0-1,0-1 1,0 23 0,42-37-253,-35-2 257,0 0-1,-1 0 1,1 0 0,-1 0-1,0 0 1,0-1-1,1 0 1,-2 0 0,7-5-1,37-38-81,-34 32 72,-7 8 11,18-12-28,-24 18 29,1 0-1,-1 0 1,1 0-1,-1-1 1,1 1-1,-1 0 1,1 0-1,-1 0 1,1 0-1,-1 0 1,1 0-1,-1 0 1,1 0-1,-1 1 1,1-1-1,-1 0 1,1 0-1,-1 0 1,1 0-1,-1 1 1,0-1-1,1 0 1,-1 0-1,1 1 1,-1-1-1,0 0 1,1 1-1,-1-1 1,0 0-1,1 1 1,-1-1 0,1 1-1,11 19 6,-6-10-9,-2-5-40,0-1 0,1 0-1,-1-1 1,1 1 0,-1-1 0,1 0-1,0 0 1,0 0 0,1-1 0,-1 0-1,0 0 1,1 0 0,-1-1 0,10 2-1,-8-2-505,0-1 0,-1 1 0,1-1 0,0-1 0,-1 1 0,1-1 0,12-4 0,11-10-4204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1.170"/>
    </inkml:context>
    <inkml:brush xml:id="br0">
      <inkml:brushProperty name="width" value="0.05" units="cm"/>
      <inkml:brushProperty name="height" value="0.05" units="cm"/>
      <inkml:brushProperty name="color" value="#FFFFFF"/>
    </inkml:brush>
  </inkml:definitions>
  <inkml:trace contextRef="#ctx0" brushRef="#br0">7 1 7498,'0'0'7925,"-1"26"-7095,-1-3-633,-1 7 132,2 1 1,1 0-1,7 51 1,44 219 1601,-31-29-2519,-30-436 440,10 161 160,1 0 0,-1 0 0,1 0 0,0 0 1,0 0-1,0 0 0,1 1 0,-1-1 0,1 0 0,0 1 1,-1-1-1,1 1 0,0-1 0,0 1 0,1 0 0,-1 0 1,0 0-1,1 0 0,-1 0 0,1 1 0,0-1 0,-1 1 1,1-1-1,0 1 0,0 0 0,0 0 0,0 1 0,6-2 1,7-1 0,-1 0 1,1 0 0,32 1 0,-41 2-11,-1 0 0,1 0 0,-1 1 0,0 0 0,1 0 0,-1 0 0,0 1 0,0 0 0,8 4 0,-11-4 2,0 0 0,0 0-1,0 0 1,-1 0 0,1 0-1,-1 1 1,0-1 0,1 1-1,-1 0 1,0 0 0,-1 0-1,1 0 1,0 0 0,-1 0-1,0 0 1,0 0 0,0 1-1,0-1 1,1 5 0,1 20 56,-1 0 0,-2 1 0,-2 27 0,0 4-3710,2-51-1015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1.519"/>
    </inkml:context>
    <inkml:brush xml:id="br0">
      <inkml:brushProperty name="width" value="0.05" units="cm"/>
      <inkml:brushProperty name="height" value="0.05" units="cm"/>
      <inkml:brushProperty name="color" value="#FFFFFF"/>
    </inkml:brush>
  </inkml:definitions>
  <inkml:trace contextRef="#ctx0" brushRef="#br0">1 1 5801,'0'0'9090,"10"72"-12531,-10-36-2488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6.152"/>
    </inkml:context>
    <inkml:brush xml:id="br0">
      <inkml:brushProperty name="width" value="0.05" units="cm"/>
      <inkml:brushProperty name="height" value="0.05" units="cm"/>
      <inkml:brushProperty name="color" value="#E71224"/>
    </inkml:brush>
  </inkml:definitions>
  <inkml:trace contextRef="#ctx0" brushRef="#br0">0 53 5777,'0'0'12484,"14"0"-11264,-3 0-999,134-4 1893,-124 3-2086,0-1 1,0-2-1,0 0 0,0-1 1,25-10-1,-8 3-2549,-16 6-5109</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2.175"/>
    </inkml:context>
    <inkml:brush xml:id="br0">
      <inkml:brushProperty name="width" value="0.05" units="cm"/>
      <inkml:brushProperty name="height" value="0.05" units="cm"/>
      <inkml:brushProperty name="color" value="#FFFFFF"/>
    </inkml:brush>
  </inkml:definitions>
  <inkml:trace contextRef="#ctx0" brushRef="#br0">51 319 5097,'0'0'10725,"15"7"-10109,48 22 55,-61-29-612,1 1 1,-1-1-1,0 1 0,0-1 1,0 1-1,0-1 0,0 0 1,1 0-1,-1 0 0,0 0 1,0-1-1,0 1 0,1-1 1,-1 1-1,0-1 0,0 0 1,0 1-1,0-1 0,0 0 0,0 0 1,-1-1-1,1 1 0,0 0 1,0-1-1,-1 1 0,1-1 1,-1 1-1,1-1 0,-1 0 1,2-2-1,2-4 167,0 0-1,0-1 1,-1 0 0,6-16 0,-9 21-141,2-3 36,-1 0 0,0 0 0,0 0 0,-1 0-1,0 0 1,0 0 0,-1-1 0,1 1 0,-2 0 0,1-1 0,-1 1 0,-2-9 0,2 13-100,0 0-1,0 0 1,-1 0-1,1 0 1,-1 0-1,1 1 1,-1-1-1,0 0 1,0 1 0,0 0-1,-1-1 1,1 1-1,0 0 1,-1 0-1,0 0 1,1 0-1,-1 1 1,0-1-1,0 1 1,0 0-1,0 0 1,0 0-1,0 0 1,0 0-1,0 0 1,0 1 0,0 0-1,-1 0 1,-5 0-1,3 0-19,1 1 1,-1 0-1,0 0 0,1 0 1,-1 1-1,1 0 0,-1 0 1,1 0-1,0 1 0,0 0 0,0 0 1,0 0-1,1 0 0,-1 1 1,1 0-1,0 0 0,0 0 1,0 0-1,1 1 0,-1-1 0,1 1 1,0 0-1,0 0 0,-3 9 1,0 0-15,0 0 0,1 1-1,1 0 1,0 0 0,1 1 0,1-1 0,-1 31 0,3-46 13,0 1 0,1-1 0,-1 1 0,1-1 0,-1 1 0,1-1 0,-1 1 0,1-1-1,-1 1 1,1-1 0,0 0 0,-1 1 0,1-1 0,0 0 0,-1 1 0,1-1 0,0 0 0,-1 0 0,1 0 0,0 0 0,-1 0 0,1 0-1,0 0 1,-1 0 0,1 0 0,0 0 0,0 0 0,-1 0 0,1 0 0,0 0 0,-1-1 0,2 1 0,29-9 103,-16-2-55,0-1-1,0 0 1,-1-1-1,-1-1 1,16-18-1,-16 16 30,0 1-1,1 0 0,1 1 1,1 1-1,22-15 0,-35 26-66,0 0 0,0 0 0,0 1 0,0-1 0,1 1 0,-1-1 0,0 1 0,1 0 0,-1 0 0,1 1 0,-1-1 0,1 1 0,-1 0 0,1 0 0,-1 0-1,1 0 1,-1 1 0,1-1 0,-1 1 0,1 0 0,-1 0 0,6 2 0,-4 1 2,0-1 0,0 1 1,0 0-1,-1 0 0,0 1 0,0-1 0,0 1 0,0 0 0,-1 0 1,0 0-1,0 0 0,4 9 0,1 3 31,-4-11-20,-1 0-1,0 0 1,0 1-1,-1-1 1,1 1 0,1 10-1,-4-16-7,12-16 14,67-117 78,-10 16-150,-68 114 36,0 1-1,-1 0 1,1 0-1,0-1 0,0 1 1,0 0-1,0 0 0,0 0 1,0 0-1,0 0 1,0 0-1,0 0 0,0 1 1,1-1-1,-1 0 0,0 1 1,1-1-1,-1 1 0,0-1 1,3 0-1,-3 2 2,1-1 0,-1 0 1,0 1-1,0-1 0,0 0 0,0 1 0,0 0 0,0-1 0,0 1 0,0-1 0,0 1 1,0 0-1,-1 0 0,1 0 0,0-1 0,0 1 0,-1 0 0,1 0 0,0 0 1,0 1-1,4 9-10,-1-1 1,0 1 0,0 0-1,2 12 1,-4-13 37,0-4-15,0 0 1,0 0 0,1 0 0,0 0 0,0 0-1,0-1 1,1 1 0,-1-1 0,1 0 0,1 0-1,-1-1 1,1 1 0,0-1 0,0 0-1,7 5 1,-9-7-69,1 0-1,0 0 0,0-1 1,-1 0-1,1 1 1,0-1-1,0-1 0,0 1 1,0 0-1,0-1 0,0 0 1,1 0-1,-1 0 1,0-1-1,0 1 0,0-1 1,0 0-1,0 0 0,0 0 1,-1-1-1,1 1 1,0-1-1,-1 0 0,1 0 1,3-3-1,25-24-3600,-2-6-4108</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3.889"/>
    </inkml:context>
    <inkml:brush xml:id="br0">
      <inkml:brushProperty name="width" value="0.05" units="cm"/>
      <inkml:brushProperty name="height" value="0.05" units="cm"/>
      <inkml:brushProperty name="color" value="#FFFFFF"/>
    </inkml:brush>
  </inkml:definitions>
  <inkml:trace contextRef="#ctx0" brushRef="#br0">43 163 5841,'0'0'8910,"0"-8"-8203,1-11-334,1 8 432,-1-1 0,-1 0-1,0 0 1,-1 0-1,-3-23 1,3 34-776,1 1 1,-1-1-1,1 0 1,-1 1-1,0-1 0,1 0 1,-1 1-1,0-1 0,1 1 1,-1-1-1,0 1 0,0-1 1,0 1-1,1-1 1,-1 1-1,0 0 0,0 0 1,0-1-1,0 1 0,0 0 1,0 0-1,0 0 1,1 0-1,-1 0 0,0 0 1,0 0-1,0 0 0,0 0 1,0 0-1,0 1 0,0-1 1,1 0-1,-1 1 1,0-1-1,0 1 0,0-1 1,1 1-1,-1-1 0,0 1 1,0-1-1,1 1 1,-1 0-1,1-1 0,-1 1 1,0 0-1,1-1 0,-1 2 1,-1 6-31,1 1 0,0-1 0,1 0 0,0 1 0,1 13 0,0 3 39,-1-24-38,0-1 0,1 1 0,-1-1 0,0 1 1,0-1-1,1 1 0,-1-1 0,0 0 0,0 1 0,1-1 1,-1 1-1,0-1 0,1 0 0,-1 0 0,1 1 0,-1-1 1,0 0-1,1 1 0,-1-1 0,1 0 0,-1 0 0,1 0 0,-1 0 1,1 0-1,-1 1 0,1-1 0,-1 0 0,1 0 0,-1 0 1,1 0-1,-1 0 0,1 0 0,-1 0 0,1-1 0,-1 1 1,0 0-1,1 0 0,-1 0 0,1 0 0,-1-1 0,1 1 1,0-1-1,21-12 41,-18 6-2,-1 0 1,1 0-1,-2-1 0,1 1 1,-1-1-1,0 0 1,1-12-1,-3 17 12,0 0 1,0 0-1,0 0 1,0 0-1,0 0 1,-1-1-1,1 1 0,-1 0 1,0 0-1,-1-3 1,1 5-21,1 0-1,-1 0 1,0 0 0,1 0 0,-1 0 0,0 0 0,0 0 0,0 0-1,0 0 1,0 1 0,0-1 0,0 0 0,0 1 0,0-1-1,0 1 1,0-1 0,0 1 0,-1-1 0,1 1 0,0 0 0,0-1-1,0 1 1,-1 0 0,1 0 0,-2 0 0,2 0-74,0 0 0,0 1 0,0-1 0,0 0 0,0 1 0,0-1 0,0 0 0,0 1 0,0-1 0,0 1 0,0 0 0,1-1 0,-1 1 0,0 0 0,0-1 0,0 1 0,1 0 0,-1 0-1,1 0 1,-1-1 0,0 1 0,1 0 0,-1 0 0,1 0 0,0 0 0,-1 2 0,-6 27-1710,7-27 1435,-2 29-4654,2-2-3245</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4.744"/>
    </inkml:context>
    <inkml:brush xml:id="br0">
      <inkml:brushProperty name="width" value="0.05" units="cm"/>
      <inkml:brushProperty name="height" value="0.05" units="cm"/>
      <inkml:brushProperty name="color" value="#FFFFFF"/>
    </inkml:brush>
  </inkml:definitions>
  <inkml:trace contextRef="#ctx0" brushRef="#br0">55 0 8386,'0'0'11457,"-8"16"-10848,1-3-451,2-5-57,0 1 0,1-1 0,0 1 1,0 0-1,1 1 0,1-1 0,-1 0 1,1 1-1,1 0 0,-1 16 0,0 49 514,0-38-300,1 1 1,8 55 0,-7-90-313,0 0 0,1-1-1,-1 1 1,1-1 0,0 1 0,0-1-1,0 1 1,0-1 0,0 1 0,1-1-1,-1 0 1,1 0 0,-1 0 0,1 0-1,0 0 1,0 0 0,0 0 0,0 0 0,0-1-1,0 1 1,1-1 0,3 3 0,-4-4-2,0 0 0,0 1 0,0-1 0,0 0 1,0 0-1,-1 0 0,1 0 0,0-1 0,0 1 0,0 0 1,0-1-1,-1 1 0,1-1 0,0 0 0,0 1 0,-1-1 1,1 0-1,-1 0 0,1 0 0,-1 0 0,1-1 1,-1 1-1,0 0 0,1-1 0,-1 1 0,0-1 0,0 1 1,0-1-1,0 1 0,0-1 0,1-2 0,16-29 44,-4 6-21,1 1-1,28-37 0,-43 63-28,0-1 1,1 1-1,-1-1 1,0 1-1,1-1 1,-1 1-1,0-1 0,1 1 1,-1 0-1,1-1 1,-1 1-1,0 0 1,1 0-1,-1-1 1,1 1-1,-1 0 0,1 0 1,-1-1-1,1 1 1,0 0-1,-1 0 1,1 0-1,-1 0 0,1 0 1,-1 0-1,1 0 1,-1 0-1,1 0 1,-1 0-1,1 0 0,-1 0 1,1 1-1,0-1 1,-1 0-1,1 0 1,-1 0-1,0 1 0,1-1 1,-1 0-1,1 1 1,-1-1-1,1 0 1,-1 1-1,0-1 0,1 1 1,-1-1-1,0 0 1,1 1-1,-1-1 1,1 2-1,14 32-4,-10-20 10,-3-10-1,38 75-5,-36-72-2,0 0 0,1 0 0,0-1-1,0 1 1,0-1 0,1-1 0,0 1 0,11 7-1,-15-11 9,0-1-1,-1 0 0,1 1 1,1-1-1,-1-1 0,0 1 1,0 0-1,0 0 0,0-1 1,1 1-1,-1-1 0,0 0 1,0 1-1,1-1 1,-1 0-1,0 0 0,1-1 1,-1 1-1,0 0 0,0-1 1,1 0-1,-1 1 0,0-1 1,0 0-1,0 0 0,0 0 1,0 0-1,0 0 0,0-1 1,0 1-1,-1-1 0,1 1 1,0-1-1,-1 0 1,1 1-1,-1-1 0,0 0 1,1 0-1,-1 0 0,0 0 1,1-3-1,8-19 102,-1-1-1,-1-1 1,0 0-1,4-40 1,-9 48 6,-2 0 1,0 0-1,-1 0 0,0-1 1,-2 1-1,0 0 1,-8-28-1,-5 17-5,13 27-105,0 0-1,1 0 1,-1-1-1,1 1 1,0-1-1,-1 1 1,1-1-1,0 0 1,1 1-1,-2-6 1,3 7-213,0 1 1,0-1-1,0 0 0,1 0 1,-1 0-1,0 1 1,0-1-1,1 0 0,-1 1 1,0-1-1,1 1 1,-1 0-1,0 0 0,1-1 1,-1 1-1,1 0 1,-1 0-1,1 0 0,-1 0 1,0 0-1,1 1 0,-1-1 1,3 1-1,4-1-1102,30 0-4284</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5.302"/>
    </inkml:context>
    <inkml:brush xml:id="br0">
      <inkml:brushProperty name="width" value="0.05" units="cm"/>
      <inkml:brushProperty name="height" value="0.05" units="cm"/>
      <inkml:brushProperty name="color" value="#FFFFFF"/>
    </inkml:brush>
  </inkml:definitions>
  <inkml:trace contextRef="#ctx0" brushRef="#br0">0 1 6001,'0'0'12588,"22"8"-11545,155 63 1231,-170-68-2167,7 4 45,0-1-1,1-1 1,-1 0 0,1-1-1,0 0 1,0-1 0,16 1-1,-29-4-138,-1 1 0,1-1 0,-1 1 0,0 0 0,1-1 0,-1 1 0,0 0 0,1 0 0,-1 0 0,0 0 0,0 0-1,0 0 1,0 0 0,0 0 0,0 1 0,0-1 0,-1 0 0,1 1 0,0-1 0,-1 0 0,1 1 0,-1-1 0,1 1 0,-1-1 0,1 1-1,-1-1 1,0 1 0,0-1 0,0 1 0,0-1 0,0 1 0,0-1 0,-1 3 0,-4 57 331,4-54-290,-1 0-1,-1 0 0,1-1 0,-1 1 1,-1-1-1,1 1 0,-1-1 0,0 0 1,0-1-1,-8 8 0,-58 56 571,45-46-421,-12 16-14,28-28-224,-1 0 1,0-1 0,-1-1-1,-22 17 1,31-25-747,12-3-3948,1-8-1494</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6.006"/>
    </inkml:context>
    <inkml:brush xml:id="br0">
      <inkml:brushProperty name="width" value="0.05" units="cm"/>
      <inkml:brushProperty name="height" value="0.05" units="cm"/>
      <inkml:brushProperty name="color" value="#FFFFFF"/>
    </inkml:brush>
  </inkml:definitions>
  <inkml:trace contextRef="#ctx0" brushRef="#br0">0 540 8834,'0'0'10449,"10"-1"-9452,-5 1-892,-1-1 0,1 0 1,-1 0-1,1 0 0,-1-1 0,1 1 0,-1-1 0,0 0 0,0-1 0,0 1 0,0-1 0,5-3 0,-2-1 27,0-1-1,-1 1 0,1-1 0,-1 0 0,-1-1 1,6-10-1,190-404 1575,-191 406-1583,-9 17-122,-1-1 1,0 1-1,0-1 0,1 1 0,-1 0 1,0-1-1,1 1 0,-1-1 1,0 1-1,1 0 0,-1-1 0,0 1 1,1 0-1,-1-1 0,1 1 1,-1 0-1,1-1 0,-1 1 0,1 0 1,-1 0-1,1 0 0,-1 0 1,1-1-1,-1 1 0,1 0 0,-1 0 1,1 0-1,-1 0 0,1 0 1,-1 0-1,1 0 0,-1 0 0,1 1 1,-1-1-1,1 0 0,0 0 1,-1 0-1,0 0 0,1 1 0,-1-1 1,1 0-1,0 1 0,3 6 7,0 1 0,-1-1 0,0 1-1,0 0 1,-1 0 0,0 0 0,0 0 0,-1 0-1,1 10 1,2 7 8,13 74 102,6 181 0,-23-269-163,0 0 0,1-1 1,0 1-1,0-1 1,2 1-1,-1-1 1,5 12-1,-5-18-270,0 1 0,1-1 0,-1 0 0,1 0 0,0 0 0,0 0 0,3 3 0,-2-3-559,1-1-1,-1 0 1,0 0 0,1 0 0,-1 0 0,1-1 0,5 3 0,20 3-8682</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6.375"/>
    </inkml:context>
    <inkml:brush xml:id="br0">
      <inkml:brushProperty name="width" value="0.05" units="cm"/>
      <inkml:brushProperty name="height" value="0.05" units="cm"/>
      <inkml:brushProperty name="color" value="#FFFFFF"/>
    </inkml:brush>
  </inkml:definitions>
  <inkml:trace contextRef="#ctx0" brushRef="#br0">21 0 8786,'0'0'16115,"-20"0"-16115,30 12-3640,0 6-1538,0 6-4224</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6.707"/>
    </inkml:context>
    <inkml:brush xml:id="br0">
      <inkml:brushProperty name="width" value="0.05" units="cm"/>
      <inkml:brushProperty name="height" value="0.05" units="cm"/>
      <inkml:brushProperty name="color" value="#FFFFFF"/>
    </inkml:brush>
  </inkml:definitions>
  <inkml:trace contextRef="#ctx0" brushRef="#br0">11 13 9858,'0'0'15131,"-10"6"-15499,30-6-1000,0-6-2345,0-6-3808</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8.806"/>
    </inkml:context>
    <inkml:brush xml:id="br0">
      <inkml:brushProperty name="width" value="0.05" units="cm"/>
      <inkml:brushProperty name="height" value="0.05" units="cm"/>
      <inkml:brushProperty name="color" value="#FFFFFF"/>
    </inkml:brush>
  </inkml:definitions>
  <inkml:trace contextRef="#ctx0" brushRef="#br0">231 1 6129,'0'0'16668,"-130"168"-16084,100-120-200,0-6-120,10-5-152,10-13-112,0-6-16,40-24-3769,10-24-664,0-7-1592</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9.176"/>
    </inkml:context>
    <inkml:brush xml:id="br0">
      <inkml:brushProperty name="width" value="0.05" units="cm"/>
      <inkml:brushProperty name="height" value="0.05" units="cm"/>
      <inkml:brushProperty name="color" value="#FFFFFF"/>
    </inkml:brush>
  </inkml:definitions>
  <inkml:trace contextRef="#ctx0" brushRef="#br0">50 1 6705,'61'108'5498,"-71"-72"-3226,-11 0 737,1 12-1281,0 1-400,10-7-455,-10-6-425,10-6-256,10-6-192,0-12-360,0 0-1281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4.006"/>
    </inkml:context>
    <inkml:brush xml:id="br0">
      <inkml:brushProperty name="width" value="0.05" units="cm"/>
      <inkml:brushProperty name="height" value="0.05" units="cm"/>
      <inkml:brushProperty name="color" value="#FFFFFF"/>
    </inkml:brush>
  </inkml:definitions>
  <inkml:trace contextRef="#ctx0" brushRef="#br0">33 202 4065,'0'0'11608,"-29"-4"-9082,28 8-2472,0 0 0,0 1 0,1-1 0,-1 0 1,1 0-1,0 1 0,0-1 0,2 8 0,-1-1 23,-1-2-60,0 0 0,1-1 0,1 1 0,0 0-1,0-1 1,0 0 0,1 1 0,0-1 0,1 0 0,0 0 0,0-1 0,1 1 0,-1-1 0,2 0 0,-1 0 0,1-1 0,0 0 0,0 1 0,1-2 0,13 10 0,-17-13-12,1 0-1,0 0 1,-1 0 0,1 0 0,0-1 0,0 1-1,0-1 1,1 0 0,-1 0 0,0-1 0,0 1 0,0-1-1,1 0 1,-1 0 0,0 0 0,0-1 0,1 1-1,-1-1 1,5-2 0,-3 1 5,0 0 0,1-1 0,-1 0 0,0 0 0,-1 0 0,1-1 0,0 0 0,-1 0 0,0 0 0,0-1 0,6-6 0,5-8 9,-2-1 0,0 0-1,-1-1 1,19-41 0,-28 53 33,-1 0 0,0 0 0,0 0-1,-1 0 1,0-1 0,0 1 0,-1-1 0,0 1-1,-1-1 1,0 1 0,-1-1 0,0 1 0,0-1-1,-1 1 1,0-1 0,-4-9 0,3 14-24,0 0 0,0 0 0,0 1 0,0-1 0,-1 1 1,0 0-1,0 0 0,0 1 0,0-1 0,-1 1 0,1 0 0,-1 0 1,0 0-1,0 0 0,0 1 0,0 0 0,-1 0 0,-8-2 1,5 2-39,0 0 1,0 1 0,0 0 0,0 0-1,0 1 1,0 0 0,0 0 0,0 1-1,1 1 1,-1-1 0,-11 5 0,17-6 3,0 1 0,0 1 0,0-1 0,0 0 0,0 1 0,1-1 0,-1 1 0,1 0 1,-1 0-1,1 0 0,-1 0 0,1 0 0,0 1 0,0-1 0,-2 4 0,2-1-6,0-1 0,1 1 0,0 0 0,0-1 0,0 1 0,0 0 0,1-1 0,0 1 0,0 6 0,0-10 13,0 0 1,0 0-1,0 0 1,0 1-1,0-1 1,0 0-1,0 0 1,0 0-1,1 0 1,-1 0-1,0 1 0,1-1 1,-1 0-1,1 0 1,0 0-1,-1 0 1,1 0-1,0 0 1,-1-1-1,1 1 0,0 0 1,0 0-1,0 0 1,0-1-1,0 1 1,0 0-1,0-1 1,0 1-1,2 0 0,1 0 37,-1-1-1,1 1 0,0-1 1,0 0-1,-1 0 0,1-1 0,0 1 1,0-1-1,6-1 0,52-23 522,-50 19-504,-1 1 1,1 1 0,0-1 0,16-2 0,15 1 44,82 0 0,-121 6-105,-1 0 1,0 0 0,0 1-1,1-1 1,-1 1-1,0 0 1,0 0 0,0 0-1,0 0 1,0 0 0,0 1-1,0-1 1,-1 1 0,1 0-1,0 0 1,-1 0-1,0 0 1,1 0 0,-1 1-1,0-1 1,0 1 0,0 0-1,0-1 1,-1 1 0,1 0-1,-1 0 1,0 0-1,0 0 1,0 0 0,1 5-1,2 9 38,-2 0 0,0 0-1,0 0 1,-3 27 0,1-25 68,-1 21 117,-1-29-173,1 0 0,1-1 0,0 1 0,0 0 1,1-1-1,0 1 0,1-1 0,0 1 1,1-1-1,0 1 0,9 18 0,-10-27-42,1 0 1,-1 0-1,1 0 0,0 0 0,-1 0 1,1 0-1,0-1 0,0 1 0,0-1 1,0 0-1,0 0 0,0 0 0,1 0 1,-1-1-1,0 1 0,0-1 0,1 0 1,-1 0-1,0 0 0,1 0 0,2-1 0,0 1 6,0-1-1,-1 0 1,1 0-1,-1 0 1,1-1 0,-1 0-1,1 0 1,-1 0-1,0 0 1,0-1-1,6-4 1,1-4-3,0-1 1,-1 1 0,-1-2 0,0 1-1,-1-2 1,0 1 0,-1-1 0,-1 0-1,8-20 1,-8 13 13,-1 0 1,-1-1-1,-1 1 0,-1-1 0,-1 0 1,-1-27-1,-1 45-10,0-1 0,0 1 0,0 0 0,0-1 0,-1 1 0,0 0 0,0 0 0,0-1 0,0 1 1,-1 0-1,1 0 0,-1 0 0,0 1 0,-3-5 0,3 6-18,-1 0 1,0 0 0,1 0 0,-1 0-1,0 0 1,0 1 0,0-1-1,0 1 1,0 0 0,0 0-1,-1 0 1,1 0 0,0 1 0,-1 0-1,1-1 1,0 1 0,-1 0-1,-3 1 1,12-1 4,0 0-1,-1 1 1,1 0 0,0 0 0,-1 0-1,1 1 1,5 2 0,-3-2-63,0 1 1,0-1-1,0 0 0,0-1 1,9 2-1,69-3-3656,-45-5-2134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6.890"/>
    </inkml:context>
    <inkml:brush xml:id="br0">
      <inkml:brushProperty name="width" value="0.05" units="cm"/>
      <inkml:brushProperty name="height" value="0.05" units="cm"/>
      <inkml:brushProperty name="color" value="#E71224"/>
    </inkml:brush>
  </inkml:definitions>
  <inkml:trace contextRef="#ctx0" brushRef="#br0">6 0 2777,'0'0'13073,"-1"9"-12821,-2 27 117,1 1-1,2-1 0,2 0 1,1 0-1,13 56 1,1 22 631,-14-82-743,2 0 0,1-1 0,17 50-1,-22-64-242,0-17-117,-1 0 0,1 0 0,-1-1 0,1 1 0,-1 0 0,1 0 1,-1 0-1,0 0 0,1 0 0,-1-1 0,1 1 0,-1 0 0,0 0 1,1-1-1,-1 1 0,0 0 0,1-1 0,-1 1 0,0 0 0,1-1 0,-1 1 1,0-1-1,0 1 0,1 0 0,-1-1 0,0 1 0,0-1 0,0 1 1,0-1-1,0 1 0,0 0 0,1-1 0,-1 1 0,0-1 0,0 1 0,-1-1 1,1-17-5066,0-5-2195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5.059"/>
    </inkml:context>
    <inkml:brush xml:id="br0">
      <inkml:brushProperty name="width" value="0.05" units="cm"/>
      <inkml:brushProperty name="height" value="0.05" units="cm"/>
      <inkml:brushProperty name="color" value="#FFFFFF"/>
    </inkml:brush>
  </inkml:definitions>
  <inkml:trace contextRef="#ctx0" brushRef="#br0">24 451 1296,'0'0'14741,"10"-17"-13529,11-17-735,56-103 1705,-69 121-1889,-1 0-1,-1 0 1,-1 0-1,0-1 0,-1 0 1,-1 1-1,2-30 0,-5 35-105,-4-47 595,4 56-762,-1 0-1,1 1 1,0-1 0,-1 1-1,1-1 1,-1 1-1,0-1 1,1 1 0,-1-1-1,0 1 1,0 0-1,0-1 1,0 1 0,0 0-1,0 0 1,0 0 0,-1 0-1,1 0 1,0 0-1,-1 0 1,1 0 0,0 0-1,-1 1 1,1-1-1,-1 0 1,1 1 0,-1-1-1,0 1 1,1 0 0,-1 0-1,-1-1 1,1 2-22,0 0 1,-1-1-1,1 1 1,0 0-1,1 0 1,-1 0-1,0 0 1,0 0 0,0 1-1,1-1 1,-1 1-1,0-1 1,1 1-1,-1-1 1,1 1-1,0 0 1,-2 2-1,-21 34-21,22-34 25,-11 24-11,1 0 0,1 0 1,2 1-1,1 0 0,1 1 1,1 0-1,2 0 0,1 0 1,1 0-1,2 1 0,5 48 1,-3-67-14,1 0 0,0 0 1,1 0-1,0-1 1,1 1-1,0-1 0,1 0 1,0 0-1,13 17 0,-16-24 13,0-1 0,0 1 0,1-1 0,-1 0-1,1 0 1,0 0 0,0 0 0,0 0 0,0-1-1,0 0 1,0 0 0,7 2 0,-8-3 7,1-1 0,-1 1 0,0-1 1,0 0-1,1 0 0,-1 0 0,0-1 1,0 1-1,0-1 0,1 0 0,-1 0 0,0 0 1,0 0-1,0 0 0,0-1 0,0 1 0,-1-1 1,1 0-1,0 0 0,2-2 0,21-21 9,-1 0 0,-1-2 0,-1-1 0,-1-1-1,-2 0 1,-1-2 0,19-41 0,-29 49 17,-1-1-1,-1 0 1,-1 0-1,-1-1 1,-1 0-1,-1 0 1,-1 0-1,-3-26 1,2 48-20,-1 0 0,0-1-1,0 1 1,0 0 0,0 0-1,0 0 1,-1 0 0,1 0 0,-1 0-1,0 0 1,0 0 0,0 1 0,0-1-1,-1 0 1,1 0 0,-1 1 0,1-1-1,-1 1 1,-3-4 0,3 5-26,1 4 3,-1 0-1,0 0 0,1 0 0,0-1 1,0 1-1,0 0 0,0 1 0,0-1 1,0 0-1,1 0 0,-1 0 0,1 0 1,0 5-1,2 51-47,-1-34 14,-1-23 28,1 1 0,-1-1 0,0 0 0,1 1 0,-1-1-1,1 0 1,0 1 0,0-1 0,0 0 0,0 0 0,0 0 0,0 0-1,0 0 1,1 0 0,-1 0 0,1 0 0,0 0 0,-1-1 0,1 1-1,0 0 1,0-1 0,0 0 0,0 1 0,0-1 0,0 0 0,1 0-1,-1 0 1,0-1 0,0 1 0,1 0 0,-1-1 0,4 1 0,10 1-63,0-1 1,1 0-1,30-3 1,-16 1 133,19 1-77,-48 9-98,-2 17 152,1 1 50,-2 0-1,0-1 1,-8 39-1,5-38 42,0-1 0,2 1 0,2 37 0,0-40-90,0-23-23,0 1-1,1-1 1,-1 1-1,1-1 1,-1 1-1,1-1 1,-1 1-1,1-1 1,0 0 0,0 1-1,-1-1 1,1 0-1,0 0 1,0 1-1,0-1 1,1 0-1,-1 0 1,0 0-1,0 0 1,0 0-1,1-1 1,-1 1 0,1 0-1,-1-1 1,0 1-1,1-1 1,-1 1-1,1-1 1,-1 1-1,1-1 1,0 0-1,-1 0 1,1 0-1,1 0 1,58-3-320,-42-1-492,0-1 1,0 0-1,0-1 0,-1-2 0,0 1 0,22-15 1,10-3-3316,29-11-2498</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5.520"/>
    </inkml:context>
    <inkml:brush xml:id="br0">
      <inkml:brushProperty name="width" value="0.05" units="cm"/>
      <inkml:brushProperty name="height" value="0.05" units="cm"/>
      <inkml:brushProperty name="color" value="#FFFFFF"/>
    </inkml:brush>
  </inkml:definitions>
  <inkml:trace contextRef="#ctx0" brushRef="#br0">0 48 10658,'0'0'13459,"30"-24"-13243,0 18-216,20-6-80,20 12-712,1 0-1673,-21-6-4144</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6.745"/>
    </inkml:context>
    <inkml:brush xml:id="br0">
      <inkml:brushProperty name="width" value="0.05" units="cm"/>
      <inkml:brushProperty name="height" value="0.05" units="cm"/>
      <inkml:brushProperty name="color" value="#FFFFFF"/>
    </inkml:brush>
  </inkml:definitions>
  <inkml:trace contextRef="#ctx0" brushRef="#br0">1 856 6873,'0'0'8158,"0"-32"-7058,3-107-111,-1 121-672,0 0 1,2-1 0,0 1 0,0 0-1,16-34 1,-7 19 140,-11 26-342,1 0 0,1 0 0,-1 0-1,1 0 1,0 1 0,1 0 0,0 0 0,0 0-1,9-9 1,-12 14-112,0-1 0,0 1 1,0-1-1,0 1 0,0 0 0,0 0 0,0-1 0,0 2 0,1-1 1,-1 0-1,0 0 0,1 1 0,-1-1 0,1 1 0,-1 0 0,0 0 1,1 0-1,-1 0 0,1 0 0,-1 0 0,1 1 0,-1-1 0,0 1 1,1-1-1,-1 1 0,0 0 0,0 0 0,0 0 0,1 0 0,-1 1 1,0-1-1,0 1 0,-1-1 0,3 3 0,4 3 9,-1 0-1,0 0 1,0 1 0,-1 0-1,0 0 1,0 1 0,-1 0-1,0 0 1,-1 0-1,0 0 1,0 1 0,-1-1-1,0 1 1,-1 0 0,0 0-1,1 19 1,0 20 64,-2-27-55,1 0 1,0 1-1,8 29 1,-9-47-22,1 0 0,-1-1 0,1 0 1,-1 1-1,1-1 0,1 0 0,-1 0 1,1 0-1,-1 0 0,1 0 1,0-1-1,0 1 0,1-1 0,-1 0 1,1 0-1,0 0 0,-1 0 0,1-1 1,0 1-1,1-1 0,7 3 1,-7-4 15,0 0 0,0 0 0,0 0 0,0 0 0,0-1 0,0 0 0,0 0 0,0 0 0,0-1 0,0 0 0,0 0 0,0 0 1,0 0-1,0-1 0,-1 0 0,1 0 0,0 0 0,-1-1 0,0 1 0,1-1 0,-1 0 0,0-1 0,0 1 0,4-6 1,7-8 38,-2 0 0,0-1 1,-1-1-1,14-27 1,-17 29-38,3-5 35,-2-1 0,0 0 1,-1-1-1,-2 0 0,-1-1 0,0 1 1,-2-1-1,-1 0 0,0-45 0,-33 70 144,25 1-196,0 0 0,0 1 0,0 0 0,0 0 0,0 0 0,1 1 0,-1-1 1,1 1-1,-1 0 0,1 0 0,0 1 0,0-1 0,0 1 0,1 0 0,-1 0 0,1 1 0,0-1 0,0 0 1,1 1-1,-1 0 0,1 0 0,0-1 0,0 1 0,1 1 0,-3 9 0,-1 10 11,1 0 0,1 1 0,1 48 1,2-64-14,0 0 1,1 0 0,0 0 0,1 0 0,0 0 0,1 0-1,3 9 1,-4-15 0,-1-1-1,1 1 1,0-1-1,0 0 1,0 0-1,0 0 1,1 0-1,-1 0 1,1 0-1,0 0 1,0-1-1,0 1 1,0-1-1,0 0 0,0 0 1,1 0-1,-1-1 1,1 1-1,-1-1 1,1 0-1,4 2 1,1-1 5,0-1 0,0 0 0,1 0 0,-1-1 0,0 0 0,0-1 0,0 0 0,0 0 0,0-1 0,0 0 0,0 0 0,0-1 0,-1-1 0,1 1 0,11-8 0,-3 0 11,-1-2 0,0 0 0,-1 0 0,0-1 0,22-30 1,-16 19-17,-2-1 1,-1 0 0,-1-2 0,15-32 0,-24 42-4,0-1 0,-2 1 0,0-1 0,-2 0 0,0-1 0,-1 1 0,1-39 0,-2-10 45,-1 22 32,-5-65-1,3 104-70,0 1 1,-1-1-1,1 1 0,-1 0 1,-1-1-1,1 1 1,-1 0-1,0 0 0,0 1 1,-5-6-1,-3 1-11,4 14-30,4 13-71,3-15 87,-3 13 6,-35 244-93,37-233 109,-6 83 17,9 154 0,-2-258-38,1-1-1,0 0 1,0 1-1,1-1 1,-1 0-1,1 0 1,0 0-1,0 0 1,0-1-1,1 1 1,-1 0-1,1-1 1,0 0-1,0 1 1,0-1-1,0 0 1,1-1-1,-1 1 1,1 0-1,-1-1 1,1 0-1,0 0 0,0 0 1,0-1-1,0 1 1,1-1-1,-1 0 1,0 0-1,0 0 1,6 0-1,2 0-280,1 0 0,0 0 0,0-1 0,-1-1 0,1 0 0,0-1 0,-1 0 0,1-1 0,20-7 0,84-48-6256,-67 29 1640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7.244"/>
    </inkml:context>
    <inkml:brush xml:id="br0">
      <inkml:brushProperty name="width" value="0.05" units="cm"/>
      <inkml:brushProperty name="height" value="0.05" units="cm"/>
      <inkml:brushProperty name="color" value="#FFFFFF"/>
    </inkml:brush>
  </inkml:definitions>
  <inkml:trace contextRef="#ctx0" brushRef="#br0">192 6 3105,'0'0'13740,"-12"-3"-8538,-7 0-3460,13 4-1691,1-1 1,0 1-1,0 0 0,0 1 0,0 0 1,0-1-1,0 1 0,1 1 1,-1-1-1,1 1 0,-1 0 0,1 0 1,0 0-1,0 0 0,0 1 1,1 0-1,-1 0 0,-5 7 0,-4 8-7,0 1 0,-17 36 0,30-56-43,-3 6 2,1 0 0,0 0 0,0 0 0,1 0 0,0 0 0,0 0 0,0 0 0,1 0 0,0 1 0,1 7 0,-1 4-77,32-20-90,-20-6 132,-1 0 1,1-1 0,-2 0-1,1-1 1,-1 0 0,-1 0-1,0-1 1,15-24 0,5-2-87,-6-1 35,-16 33 52,-6 45-122,0-36 62,-1 0 1,0 0-1,1 0 1,-1 0-1,1 0 1,0-1-1,1 1 1,-1 0-1,1-1 1,-1 1-1,1-1 1,0 1-1,0-1 1,1 0-1,-1 0 1,1 0-1,-1 0 1,1 0-1,0-1 1,0 1-1,0-1 1,0 0-1,1 1 1,-1-2-1,1 1 1,-1 0-1,1-1 1,0 1-1,-1-1 1,1 0-1,6 0 1,13 3-1236,0-1 1,1-1-1,-1-1 1,29-3-1,-16 2-961,14 0-8446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7.675"/>
    </inkml:context>
    <inkml:brush xml:id="br0">
      <inkml:brushProperty name="width" value="0.05" units="cm"/>
      <inkml:brushProperty name="height" value="0.05" units="cm"/>
      <inkml:brushProperty name="color" value="#FFFFFF"/>
    </inkml:brush>
  </inkml:definitions>
  <inkml:trace contextRef="#ctx0" brushRef="#br0">0 1 6953,'0'0'15073,"9"15"-14389,11 19-420,1-1 0,40 46 0,-38-51-269,-10-13 78,0 0 0,22 18-1,-31-29-135,0-1 0,0 0 0,1 0-1,-1 0 1,1-1 0,0 0-1,-1 0 1,1 0 0,0 0-1,0-1 1,1 0 0,-1 0-1,10 1 1,-8-2-360,44-4-3106,-20-10-2212,-20 2-1138</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8.073"/>
    </inkml:context>
    <inkml:brush xml:id="br0">
      <inkml:brushProperty name="width" value="0.05" units="cm"/>
      <inkml:brushProperty name="height" value="0.05" units="cm"/>
      <inkml:brushProperty name="color" value="#FFFFFF"/>
    </inkml:brush>
  </inkml:definitions>
  <inkml:trace contextRef="#ctx0" brushRef="#br0">261 1 8898,'0'0'13563,"-130"120"-12667,90-60-368,10 1-312,10-1-168,0-6-48,-1-6-680,21-12-896,0-6-2297,0-18-2040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8.676"/>
    </inkml:context>
    <inkml:brush xml:id="br0">
      <inkml:brushProperty name="width" value="0.05" units="cm"/>
      <inkml:brushProperty name="height" value="0.05" units="cm"/>
      <inkml:brushProperty name="color" value="#FFFFFF"/>
    </inkml:brush>
  </inkml:definitions>
  <inkml:trace contextRef="#ctx0" brushRef="#br0">171 87 4033,'0'0'13304,"-2"-14"-12070,-6-42-405,8 55-798,0 0 0,-1 0 0,1 0 1,-1 0-1,1 0 0,-1 1 0,1-1 0,-1 0 0,1 0 0,-1 1 0,0-1 0,1 0 0,-1 1 1,0-1-1,1 0 0,-1 1 0,0-1 0,0 1 0,0-1 0,0 1 0,0 0 0,1-1 0,-1 1 0,0 0 1,0 0-1,0 0 0,0-1 0,0 1 0,0 0 0,0 0 0,-2 1 0,-22 5 408,18-1-408,1 0 0,0 1 0,0-1 1,1 1-1,-1 1 0,1-1 0,0 1 0,1 0 1,0 0-1,0 0 0,-5 14 0,0 2 13,1 0 0,-8 43 1,11-36-35,2-1 0,1 36 0,2-63-10,0-1 1,0 1-1,1 0 0,-1 0 0,1 0 1,0 0-1,-1 0 0,1-1 0,0 1 0,0 0 1,0-1-1,0 1 0,1-1 0,-1 1 1,0-1-1,0 1 0,1-1 0,-1 0 0,1 0 1,0 1-1,-1-1 0,1 0 0,0-1 1,-1 1-1,1 0 0,0 0 0,0-1 0,0 1 1,0-1-1,-1 0 0,1 1 0,0-1 1,0 0-1,0 0 0,0 0 0,0 0 0,0-1 1,0 1-1,0 0 0,0-1 0,0 0 1,-1 1-1,1-1 0,0 0 0,0 0 0,-1 0 1,1 0-1,-1 0 0,1 0 0,-1 0 1,1-1-1,-1 1 0,3-3 0,8-10 46,0 0-1,-2-1 0,1 0 1,-2-1-1,0 0 0,-1 0 1,0-1-1,-1 0 0,-1 0 1,-1 0-1,-1-1 0,0 0 1,1-21-1,-5 38 24,0 17-18,1 0 0,0-1-1,2 1 1,-1 0-1,2-1 1,0 0-1,10 25 1,-11-34-49,-1 0 0,1-1 1,1 1-1,-1-1 0,1 0 0,0 0 1,0 0-1,0 0 0,1-1 0,-1 0 0,1 0 1,0 0-1,0 0 0,1-1 0,-1 0 0,1 0 1,0 0-1,0-1 0,-1 0 0,2 0 1,9 2-1,-8-3-129,1 1-1,0-1 1,0-1 0,0 0 0,0 0-1,-1 0 1,1-1 0,0-1 0,0 0-1,-1 0 1,1 0 0,-1-1 0,1 0-1,-1-1 1,0 0 0,0 0-1,-1-1 1,8-5 0,25-24-3083,-8-1-2549</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9.205"/>
    </inkml:context>
    <inkml:brush xml:id="br0">
      <inkml:brushProperty name="width" value="0.05" units="cm"/>
      <inkml:brushProperty name="height" value="0.05" units="cm"/>
      <inkml:brushProperty name="color" value="#FFFFFF"/>
    </inkml:brush>
  </inkml:definitions>
  <inkml:trace contextRef="#ctx0" brushRef="#br0">0 1 4945,'0'0'7259,"0"28"-4779,0 185 1581,0-159-2966,4 149 1197,-1-166-2178,2 1 1,1-1 0,15 48-1,-16-70-155,-1 0 0,0 0 0,-1 1 0,-1-1 0,1 19-1,-3-34 41,-1 0 0,0 0 0,0 0 0,1 1 0,-1-1 0,0 0 0,0 0 0,0 0 0,1 0 0,-1 0 0,0 0 0,0-1 0,0 1 0,1 0-1,-1 0 1,0 0 0,0-1 0,1 1 0,-1 0 0,0-1 0,1 1 0,-1-1 0,0 1 0,1-1 0,-1 1 0,1-1 0,-1 1 0,1-1 0,-1 0-1,-3-11 55,2 1-1,-1-1 1,2 1-1,0-1 1,0 0-1,1 1 1,0-1-1,1 0 1,0 0-1,1 1 1,0-1-1,1 1 1,1 0-1,-1 0 1,2 0-1,0 0 1,0 0-1,7-10 1,-9 19-38,-1 0 0,1 1 0,-1-1 0,1 1-1,0 0 1,0 0 0,-1-1 0,1 2 0,0-1 0,0 0 0,0 1 0,0-1 0,0 1-1,6 0 1,55 2 26,-37-1-17,-24-1-20,1 0-1,-1 0 1,0 1-1,1-1 1,-1 1-1,0 0 1,0 0-1,1 0 1,-1 0 0,0 1-1,0-1 1,0 1-1,-1-1 1,1 1-1,0 0 1,-1 1-1,1-1 1,-1 0-1,1 1 1,-1-1 0,0 1-1,0-1 1,0 1-1,-1 0 1,1 0-1,-1 0 1,1 0-1,-1 0 1,0 0-1,0 1 1,0-1 0,0 4-1,2 12-5,-1 1 0,-1 0 0,0 0 0,-4 27 0,2-7-17,1 2-359,0-23-2910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9.576"/>
    </inkml:context>
    <inkml:brush xml:id="br0">
      <inkml:brushProperty name="width" value="0.05" units="cm"/>
      <inkml:brushProperty name="height" value="0.05" units="cm"/>
      <inkml:brushProperty name="color" value="#FFFFFF"/>
    </inkml:brush>
  </inkml:definitions>
  <inkml:trace contextRef="#ctx0" brushRef="#br0">1 0 9402,'0'0'11202,"10"30"-11578,20 6-1784,-20 0-2897,10-6-3473</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50.405"/>
    </inkml:context>
    <inkml:brush xml:id="br0">
      <inkml:brushProperty name="width" value="0.05" units="cm"/>
      <inkml:brushProperty name="height" value="0.05" units="cm"/>
      <inkml:brushProperty name="color" value="#FFFFFF"/>
    </inkml:brush>
  </inkml:definitions>
  <inkml:trace contextRef="#ctx0" brushRef="#br0">62 219 8106,'0'0'9639,"-4"22"-8872,-6 69-156,10-90-585,0 1 0,0 0 0,0 0 1,1-1-1,-1 1 0,0 0 0,1-1 0,-1 1 0,1 0 1,-1-1-1,1 1 0,0 0 0,-1-1 0,1 1 1,0-1-1,0 0 0,0 1 0,1-1 0,-1 0 0,0 1 1,0-1-1,1 0 0,-1 0 0,0 0 0,1 0 1,-1 0-1,1-1 0,0 1 0,-1 0 0,4 0 1,1 0 57,0 0 1,1 0 0,-1 0 0,1-1 0,-1 0 0,7-1-1,-1 0 87,-6 0-132,-1 0-1,1 0 1,-1 0-1,1 0 1,-1-1 0,0 0-1,1-1 1,-1 1-1,0-1 1,-1 0-1,1 0 1,0 0 0,-1 0-1,0-1 1,1 0-1,-1 0 1,-1 0 0,1-1-1,3-5 1,-1 2 27,-2 1 0,1-1 0,-1 0 0,0 0-1,0 0 1,-1-1 0,0 1 0,-1-1 0,0 0 0,0 1 0,0-17 0,-1 20 19,-1-1 1,0 0-1,-1 0 0,1 0 0,-1 0 0,-1 1 1,1-1-1,-1 0 0,0 1 0,0-1 0,0 1 1,-7-10-1,7 12-75,-1 0-1,0 0 1,-1 1 0,1-1 0,-1 1-1,1 0 1,-1 0 0,1 0 0,-1 0-1,0 1 1,0-1 0,0 1 0,0 0-1,0 0 1,0 0 0,0 1 0,0 0 0,-1 0-1,-6 0 1,4 0-22,0 1 0,0-1 0,0 1 0,0 0 0,1 1 0,-1 0 0,0 0 0,0 1 0,1-1-1,0 1 1,-1 1 0,1-1 0,0 1 0,1 0 0,-1 1 0,1-1 0,0 1 0,0 0 0,0 0 0,0 1 0,1-1 0,0 1 0,0 0 0,-5 12 0,4-8 9,1-1 1,0 1 0,0 0 0,1 0 0,1 0-1,-1 0 1,2 0 0,-1 1 0,1-1-1,1 1 1,1 10 0,-2-21 2,1 0 0,0 1 0,0-1 0,0 0 0,0 1 0,0-1 1,0 0-1,-1 1 0,1-1 0,0 1 0,0-1 0,0 0 0,0 1 0,0-1 0,0 1 0,1-1 0,-1 0 0,0 1 0,0-1 0,0 0 1,0 1-1,0-1 0,0 0 0,1 1 0,-1-1 0,0 0 0,0 1 0,1-1 0,-1 0 0,0 0 0,0 1 0,1-1 0,-1 0 1,0 0-1,1 1 0,-1-1 0,0 0 0,1 0 0,-1 0 0,0 0 0,1 1 0,-1-1 0,0 0 0,1 0 0,-1 0 0,1 0 1,-1 0-1,0 0 0,1 0 0,-1 0 0,0 0 0,1 0 0,-1 0 0,1 0 0,0-1 0,1 1 5,3-1 9,0 1-1,-1-1 1,1 0-1,0-1 1,-1 1 0,1-1-1,-1 0 1,0 0-1,1 0 1,-1-1-1,0 1 1,0-1-1,4-4 1,49-49 157,-45 42-172,26-27 13,61-60 150,-87 89-117,2 1 0,0 0 0,0 2-1,1-1 1,32-13 0,-44 21-42,1 1 0,-1-1 0,1 1 0,0 0 0,-1 0 0,1 0 0,0 0 0,0 1 0,0 0 0,-1 0 0,1 0 1,0 0-1,0 0 0,0 1 0,0 0 0,-1-1 0,1 1 0,0 1 0,-1-1 0,5 2 0,-5 0-3,0 0 1,0 0-1,0 0 1,-1 0-1,1 0 0,-1 0 1,1 1-1,-1-1 1,0 1-1,0 0 1,-1-1-1,1 1 1,-1 0-1,0 0 0,0 0 1,0 0-1,0 0 1,-1 5-1,2 8 16,0 1 0,-2-1-1,0 1 1,-1-1 0,-1 0 0,-1 0 0,0 1-1,-1-1 1,-1-1 0,0 1 0,-14 27 0,14-30-20,16-25 38,24-36 41,-24 33-79,87-107-3,-97 120 3,-1 0 1,1 0-1,0 0 0,-1 0 0,1 0 1,0 0-1,0 0 0,0 0 0,0 0 0,0 0 1,0 0-1,0 1 0,0-1 0,0 0 0,0 1 1,2-2-1,-2 2 3,-1 1 0,1-1 1,-1 0-1,1 0 0,-1 0 1,1 1-1,-1-1 0,1 0 1,-1 0-1,0 1 0,1-1 0,-1 0 1,0 1-1,1-1 0,-1 0 1,0 1-1,1-1 0,-1 1 1,0-1-1,0 1 0,1-1 0,-1 0 1,0 1-1,0-1 0,0 1 1,0-1-1,0 1 0,1 0 1,3 52 73,-3-36 6,0-11-46,0 1 0,0-1 1,0 0-1,1 0 0,0-1 0,0 1 0,1 0 0,-1-1 0,1 1 0,0-1 0,8 10 0,-8-12 5,1 0 0,-1 0 0,1-1 0,-1 1 0,1-1 1,0 0-1,0 0 0,0 0 0,0 0 0,0-1 0,1 0 0,-1 0 0,0 0 0,0 0 0,1-1 0,-1 1 0,7-1 0,-4 0-22,0 1-1,1-1 1,-1 0 0,0-1 0,0 1 0,0-1-1,0-1 1,0 0 0,-1 0 0,1 0 0,0 0-1,-1-1 1,1 0 0,-1-1 0,0 1 0,0-1-1,0-1 1,-1 1 0,6-6 0,6-11-1069,-1 0 0,-1-1 0,14-29 0,-14 2-6475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7.237"/>
    </inkml:context>
    <inkml:brush xml:id="br0">
      <inkml:brushProperty name="width" value="0.05" units="cm"/>
      <inkml:brushProperty name="height" value="0.05" units="cm"/>
      <inkml:brushProperty name="color" value="#E71224"/>
    </inkml:brush>
  </inkml:definitions>
  <inkml:trace contextRef="#ctx0" brushRef="#br0">0 126 2601,'0'0'14895,"20"-3"-13684,-9 2-1130,20-3 359,-1-1 0,1-1 0,-1-2 0,-1-1 0,0-1-1,31-16 1,30-26-241,-90 52-263,0 0 0,1 0 1,-1-1-1,0 1 0,0 0 0,1 0 0,-1 0 1,0 0-1,1 0 0,-1 0 0,0 0 0,0 0 1,1 0-1,-1 0 0,0 0 0,1 0 0,-1 0 0,0 0 1,0 0-1,1 0 0,-1 0 0,0 0 0,1 0 1,-1 0-1,0 0 0,0 0 0,1 0 0,-1 1 1,0-1-1,0 0 0,1 0 0,-1 0 0,0 1 0,0-1 1,0 0-1,0 0 0,1 0 0,-1 1 0,0-1 1,0 0-1,0 0 0,0 1 0,0-1 0,1 0 1,-1 1-1,0-1 0,0 0 0,0 0 0,0 1 1,0-1-1,0 0 0,0 1 0,0-1 0,0 0 0,0 0 1,0 1-1,0-1 0,-1 0 0,1 0 0,0 1 1,0-1-1,-3 20-1808,-14 10-3196,-3 0-1573</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43.097"/>
    </inkml:context>
    <inkml:brush xml:id="br0">
      <inkml:brushProperty name="width" value="0.05" units="cm"/>
      <inkml:brushProperty name="height" value="0.05" units="cm"/>
      <inkml:brushProperty name="color" value="#FFFFFF"/>
    </inkml:brush>
  </inkml:definitions>
  <inkml:trace contextRef="#ctx0" brushRef="#br0">51 0 7826,'0'0'10477,"-8"0"-8937,-26 0-222,26 0 3375,9 24-4141,2-19-520,1-1 1,-1 1-1,1-1 0,0 0 1,0 0-1,0-1 1,0 1-1,0-1 1,1 0-1,0 0 1,9 4-1,9 6 92,262 165 613,51 32-651,42 68-41,-296-207-26,-74-65-18,-6-5 195,16-1-425,-16 0 218,-1 0-21,5 1 31,0 1 0,0-1 0,0 1 0,0 0 0,-1 0 0,1 1 0,-1 0 0,0 0 0,0 0 0,0 1 0,0-1 0,0 1 0,-1 0 0,7 9 0,2-2 0,8 19-46,-4-5-14,-17-83 349,-70-323-25,68 375-258,-1 11-14,0 31-37,5 55-32,9-20 88,-4-38 2,3 64-1,0 7-20,-6-90-3,-3-13 11,0 0 0,0 1 0,-1-1 0,1 1 0,0 0 0,-1-1 0,0 1 0,1-1 1,-1 1-1,0 0 0,1-1 0,-1 1 0,0 0 0,0 0 0,-1 2 0,1-3 291,-5-2-146,-35-8 64,14 3-71,0 0 1,0 2-1,-33 0 0,-10 2 78,26 0-48,-81 8 1,118-6-173,1 1-1,-1 1 1,0-1 0,1 1 0,-1 0 0,1 0-1,-1 1 1,1-1 0,0 1 0,0 1 0,0-1 0,0 0-1,1 1 1,0 0 0,-1 0 0,-4 7 0,9-11-64,0 1 0,0 0 0,0-1 0,0 1 0,0 0 0,0-1 0,0 1 0,0 0 0,0-1 0,0 1 1,0 0-1,0-1 0,0 1 0,0 0 0,1-1 0,-1 1 0,0-1 0,1 1 0,-1 0 0,0-1 0,1 1 0,-1-1 1,0 1-1,1-1 0,-1 1 0,1-1 0,-1 1 0,1-1 0,0 0 0,-1 1 0,1-1 0,-1 0 0,1 1 0,-1-1 0,1 0 1,0 0-1,-1 0 0,1 1 0,0-1 0,-1 0 0,1 0 0,0 0 0,-1 0 0,1 0 0,1 0 0,36 4-1855,-35-4 1468,49 1-5464,6-1-5103</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44.343"/>
    </inkml:context>
    <inkml:brush xml:id="br0">
      <inkml:brushProperty name="width" value="0.05" units="cm"/>
      <inkml:brushProperty name="height" value="0.05" units="cm"/>
      <inkml:brushProperty name="color" value="#FFFFFF"/>
    </inkml:brush>
  </inkml:definitions>
  <inkml:trace contextRef="#ctx0" brushRef="#br0">11 455 4281,'0'0'14332,"-2"-12"-13423,-2-24-176,1-1 0,2 0 0,5-63 1,-2 78-576,1 0 1,1 1 0,2-1 0,-1 1 0,2 1-1,1-1 1,1 1 0,11-21 0,-19 40-160,0 0 1,-1-1 0,1 1-1,0-1 1,0 1 0,0 0-1,0 0 1,0-1 0,0 1-1,0 0 1,1 0-1,-1 0 1,0 0 0,0 1-1,1-1 1,-1 0 0,1 0-1,-1 1 1,1-1 0,-1 1-1,1-1 1,-1 1 0,1 0-1,-1-1 1,3 1-1,-2 1 0,0 0 0,0-1-1,0 1 1,0 0-1,0 0 1,-1 1-1,1-1 1,0 0-1,0 0 1,-1 1 0,1-1-1,-1 1 1,1 0-1,-1-1 1,2 5-1,5 7 58,-1 1 1,0 0-1,9 28 0,-6-4 6,-2 0-1,-2 0 1,-1 1 0,-2 0 0,-3 71 0,-1-66-24,1-42 21,2-18 306,5-17-98,-5 18-215,1 1 1,1 1-1,9-24 0,11-22 8,-15 35-44,1 0 0,1 1 0,23-37 0,-33 58-28,0 1-1,0-1 1,0 1-1,0-1 1,0 1 0,0 0-1,1-1 1,-1 1-1,0 0 1,1 0-1,-1 0 1,1 0-1,-1 0 1,1 0-1,-1 0 1,3 0-1,-3 1 5,0 1 1,0-1-1,0 1 0,0 0 1,0-1-1,0 1 0,0 0 0,0 0 1,0-1-1,-1 1 0,1 0 1,0 0-1,-1 0 0,1 0 0,-1 0 1,1 0-1,-1 0 0,1 0 1,-1 0-1,1 0 0,-1 0 0,0 0 1,0 0-1,0 0 0,0 1 1,0-1-1,0 0 0,0 2 0,7 56 146,-2 109-1,-5-140-128,0-28-8,0 0-1,0 0 0,0 0 1,1 0-1,-1 0 0,0 0 0,0 0 1,0 0-1,0 0 0,1 0 1,-1 0-1,0 0 0,0 0 0,0 0 1,0 0-1,1 0 0,-1 0 1,0 0-1,0 0 0,0 0 0,0 0 1,1 0-1,-1 0 0,0 0 1,0 0-1,0 0 0,0 1 0,0-1 1,1 0-1,-1 0 0,0 0 1,0 0-1,0 0 0,0 0 0,0 1 1,0-1-1,0 0 0,0 0 1,1 0-1,-1 0 0,0 0 0,0 1 1,0-1-1,0 0 0,0 0 1,0 0-1,0 0 0,0 1 0,0-1 1,0 0-1,0 0 0,0 0 1,0 0-1,0 1 0,0-1 0,7-14 16,13-34-13,35-80 24,-43 103-34,15-30 27,-25 53-26,-1 0 0,0 0 0,0 0 0,1 0 1,-1 1-1,1-1 0,0 0 0,-1 1 0,1-1 0,0 1 1,0 0-1,0 0 0,0-1 0,0 1 0,0 0 1,0 1-1,1-1 0,-1 0 0,0 1 0,4-1 0,-5 2-4,0 0-1,0 1 1,0-1-1,0 0 1,-1 1-1,1-1 0,0 1 1,-1 0-1,1-1 1,-1 1-1,1-1 1,-1 1-1,0 0 0,1 2 1,-1-3 3,4 37 82,0 58 0,1 13-10,6-52-21,-11-55-51,0 0 1,1-1-1,-1 1 1,1 0-1,-1-1 1,1 1-1,-1 0 1,1-1-1,0 1 1,0-1-1,0 1 1,0-1-1,0 1 1,0-1-1,0 0 1,1 0-1,-1 1 1,0-1-1,1 0 1,-1 0-1,1 0 1,-1-1-1,4 3 1,3-4-388,0 0 0,1 0 0,-1-1 0,0 0 0,0 0 0,0 0 0,0-1 0,-1-1 0,1 1 0,-1-1 0,0-1 0,0 1 0,0-1 0,0 0 0,8-9 0,-5 5-545,32-27-4574</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45.483"/>
    </inkml:context>
    <inkml:brush xml:id="br0">
      <inkml:brushProperty name="width" value="0.05" units="cm"/>
      <inkml:brushProperty name="height" value="0.05" units="cm"/>
      <inkml:brushProperty name="color" value="#FFFFFF"/>
    </inkml:brush>
  </inkml:definitions>
  <inkml:trace contextRef="#ctx0" brushRef="#br0">80 590 7138,'0'0'12441,"-3"27"-11481,-11 83-253,14-108-672,-1 0 1,1 0-1,-1 0 1,1 0-1,0 0 1,0 0 0,0 0-1,0 0 1,0 0-1,0 0 1,1 0-1,-1 0 1,0 0-1,1 0 1,0 0-1,-1 0 1,1-1-1,0 1 1,0 0-1,0 0 1,0-1-1,0 1 1,1 0-1,-1-1 1,0 0-1,1 1 1,-1-1-1,1 0 1,0 1 0,-1-1-1,1 0 1,0 0-1,3 1 1,-2-1 15,0-1 0,0 0 1,0 0-1,0 1 0,0-2 1,0 1-1,0 0 0,0-1 1,0 1-1,0-1 0,0 0 1,0 0-1,0 0 0,4-2 1,-2-1-8,0 0 0,-1 0 0,1 0 0,-1-1 0,-1 1-1,1-1 1,0 0 0,-1 0 0,0 0 0,0 0 0,-1-1 0,1 1 0,-1-1 0,0 0 0,-1 0 0,2-8 0,-1 1 22,0-1-1,0 1 1,-2-1 0,1 0-1,-2 0 1,-2-16 0,2 27-58,1 0 0,-1 0 0,1 0 0,-1 0 1,0 1-1,0-1 0,-1 0 0,1 1 1,0-1-1,-1 0 0,0 1 0,0 0 1,1-1-1,-1 1 0,-1 0 0,1 0 0,0 0 1,0 0-1,-1 0 0,1 1 0,-1-1 1,0 1-1,1 0 0,-1-1 0,0 1 0,0 0 1,0 1-1,-4-2 0,3 2-19,1 0 0,-1 0 0,0 0 0,0 0 0,0 1 0,1-1 0,-1 1 1,0 0-1,1 0 0,-1 1 0,1-1 0,-1 1 0,1-1 0,0 1 0,0 0 0,0 0 0,0 1 0,0-1 0,0 1 0,0-1 0,1 1 0,-4 4 0,-1 4-2,0-1-1,1 2 0,0-1 1,1 1-1,0-1 1,1 2-1,0-1 1,-4 25-1,4-1-51,0 66 0,4-102 62,1 1-1,-1 0 0,0-1 1,1 1-1,-1 0 1,0-1-1,1 1 1,-1-1-1,1 1 0,-1-1 1,1 1-1,-1-1 1,1 1-1,0-1 0,-1 0 1,1 1-1,0-1 1,-1 0-1,1 1 1,0-1-1,-1 0 0,1 0 1,0 0-1,-1 1 1,1-1-1,0 0 0,0 0 1,-1 0-1,1 0 1,0 0-1,-1-1 1,1 1-1,0 0 0,1 0 1,28-7-107,-18-2 102,-1 0 0,1-1-1,-2-1 1,1 1 0,-2-2-1,1 1 1,-1-1 0,8-15-1,10-13 50,106-156 21,-107 155-50,-23 36-16,0 1 0,0 0 0,0 0 0,0 0 0,1 0-1,-1 1 1,1-1 0,0 1 0,0 0 0,1 0-1,-1 0 1,0 1 0,1-1 0,0 1 0,5-2-1,-9 4 0,1 0-1,0 0 0,-1-1 0,1 1 0,0 0 0,-1 0 1,1 1-1,0-1 0,-1 0 0,1 1 0,0-1 0,-1 1 0,1-1 1,-1 1-1,1-1 0,-1 1 0,1 0 0,1 2 0,0-1 4,-1 0-1,0 1 0,0-1 0,0 1 1,0-1-1,-1 1 0,1 0 1,-1 0-1,1 0 0,-1 0 0,0 0 1,1 6-1,10 54 107,-3 1-1,-3 1 1,-3 109-1,-3-165-71,0-8 114,-30-5 1045,26 0-1131,0 1 0,1-1 0,-1 0 0,1 0 0,0 0 0,0-1 1,-4-8-1,-12-15 107,15 24-160,0-1-1,0 0 0,0 0 1,1 0-1,0 0 1,0-1-1,0 1 0,0-1 1,1 0-1,0 0 0,1 0 1,-1 0-1,0-7 1,3 11-24,-1 0 0,1 0 0,0 0 1,0 0-1,0 0 0,1 1 1,-1-1-1,0 0 0,1 0 1,-1 1-1,1-1 0,-1 1 0,1-1 1,0 1-1,-1 0 0,1 0 1,0 0-1,0 0 0,0 0 0,3-1 1,2-2-40,43-25-220,-1-3 0,-2-2 0,44-41 0,-77 62 274,1-2 0,-2 0-1,0 0 1,-1-2 0,0 1-1,-2-1 1,0-1 0,0 0-1,-2 0 1,0-1 0,-2 0 0,7-27-1,-8 7 93,-1 0-1,-3-52 0,-1 71 51,0 18 43,0 6-126,-20 323-18,0 8-18,20-238 47,0-96 56,0-26 743,0 20-859,1 0 0,0-1 0,0 1 0,1 0 0,-1 0 0,1 0-1,0 0 1,1 0 0,-1 0 0,1 0 0,0 1 0,0-1 0,0 1 0,1 0-1,7-7 1,8-6-127,0 0-1,26-15 0,-18 13-153,7-5-1524,52-29 0,-67 44-1051,0 0-1,29-8 1,-5 4-6682</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48.069"/>
    </inkml:context>
    <inkml:brush xml:id="br0">
      <inkml:brushProperty name="width" value="0.05" units="cm"/>
      <inkml:brushProperty name="height" value="0.05" units="cm"/>
      <inkml:brushProperty name="color" value="#FFFFFF"/>
    </inkml:brush>
  </inkml:definitions>
  <inkml:trace contextRef="#ctx0" brushRef="#br0">151 76 1224,'0'0'16677,"-3"-12"-15293,-10-37-177,12 49-1115,1-1 0,-1 0 0,1 0 0,-1 0 0,1 0 0,-1 0 0,1 1 0,-1-1 0,0 0 0,1 1 0,-1-1 0,0 0 0,0 1 0,0-1 0,1 1 0,-1-1 0,0 1 0,0-1 0,0 1 0,0 0 0,0 0 0,0-1 0,0 1 0,0 0 0,0 0 0,0 0 0,0 0 0,0 0 0,0 0 0,0 0 0,0 0 0,0 0 0,0 1-1,0-1 1,-1 1 0,-1-1 18,0 2-97,0 0-1,0-1 1,0 1-1,0 0 1,0 1-1,0-1 1,1 0 0,-1 1-1,1 0 1,-1-1-1,1 1 1,0 0-1,0 0 1,0 0-1,-2 6 1,-3 3-10,0-1-14,1 1 0,0 0-1,1 0 1,0 0 0,1 1 0,1 0-1,0 0 1,-2 20 0,1 15-54,2 49 1,2-69 55,1-23 4,-1 0 0,1 0 0,0 0-1,1 0 1,-1-1 0,1 1-1,0 0 1,0-1 0,1 0-1,-1 1 1,1-1 0,0 0-1,0 0 1,0 0 0,1-1 0,-1 1-1,1-1 1,0 0 0,0 0-1,0 0 1,0-1 0,1 1-1,7 2 1,-7-2-4,0-1-1,0 0 1,0-1-1,0 1 1,0-1-1,1 0 1,-1 0-1,0 0 1,1-1-1,-1 0 1,0 0-1,1 0 1,-1-1-1,0 0 1,0 0 0,1 0-1,-1-1 1,0 1-1,0-1 1,0 0-1,-1-1 1,1 1-1,5-4 1,3-7-5,0 1 1,-1-1-1,-1-1 1,0 0-1,0-1 1,-1 0 0,-1-1-1,8-17 1,3-15 106,23-75 0,-36 78 87,-5 32 22,-1 35-304,-3 51 73,0-32 54,2-1 0,6 42-1,-6-75-25,2-1-1,-1 1 0,1-1 0,0 0 0,0 0 1,0 0-1,1 0 0,6 10 0,-7-13-1,0-1 1,-1 0-1,1 0 0,0 0 0,1 0 0,-1-1 0,0 1 0,0 0 1,1-1-1,-1 0 0,1 1 0,-1-1 0,1 0 0,0 0 1,-1-1-1,1 1 0,0 0 0,0-1 0,0 0 0,4 0 0,-3 0 0,0-1 0,0 0 0,0 0 0,0-1 0,0 1 0,-1-1 0,1 0 0,0 0 0,-1 0 0,0 0 0,1-1 0,-1 1 0,0-1 0,0 0 0,0 0 0,-1 0 0,1 0 0,-1 0 0,0-1 0,0 1 0,0-1 0,0 0 0,0 1 0,-1-1 0,2-5 0,2-5 11,-1 0 0,0 0 0,-1 0 0,0 0 0,-2-1 0,1-15 0,-1-5 55,0 17-30,-1 0-1,-4-31 1,3 44-34,0 0 1,0 0-1,-1-1 1,1 2-1,-1-1 0,-1 0 1,1 0-1,-1 1 1,1-1-1,-1 1 1,-1 0-1,1-1 1,-7-4-1,8 7-5,1 0 0,-1 1 0,-1-1 0,1 1 0,0-1 0,0 1 0,0 0 0,-1 0 0,1 0 0,0 0-1,-1 1 1,1-1 0,-1 1 0,1-1 0,-1 1 0,1 0 0,-1 0 0,0 0 0,1 0 0,-1 1 0,1-1 0,-1 1 0,1-1 0,0 1 0,-1 0 0,1 0-1,-1 0 1,1 0 0,0 0 0,0 1 0,0-1 0,0 1 0,0-1 0,0 1 0,0 0 0,-2 2 0,-3 3-13,1 1 0,0 0 0,0 0 0,0 0 0,1 0 0,0 1 0,-6 18 0,5-5-4,0 0 0,2 0 0,1 0 0,1 1 0,0 0 0,3 25 0,-1-39 17,0-6 2,0 0-1,0 0 0,1 0 1,-1 0-1,1 0 0,0-1 0,0 1 1,0 0-1,0-1 0,0 1 1,1 0-1,-1-1 0,1 1 1,0-1-1,-1 0 0,4 3 0,-4-4-2,0 0-1,1 0 0,-1 0 0,1 0 0,-1 0 0,1 0 1,0-1-1,-1 1 0,1 0 0,0-1 0,-1 1 1,1-1-1,0 0 0,0 0 0,0 0 0,-1 1 0,1-2 1,0 1-1,0 0 0,-1 0 0,1 0 0,0-1 0,0 1 1,-1-1-1,1 0 0,0 1 0,-1-1 0,1 0 0,2-2 1,8-7-8,0-1 0,-1 0 0,0-1 1,-1-1-1,17-26 0,-2 3 17,1 1 15,-14 18 25,0 0 1,29-28-1,-41 44-46,0 1-1,1-1 1,-1 0 0,1 1-1,-1-1 1,1 1 0,-1-1-1,1 1 1,-1 0 0,1-1-1,0 1 1,-1-1 0,1 1-1,0 0 1,-1 0 0,1-1-1,0 1 1,-1 0 0,1 0-1,0 0 1,-1 0 0,1 0-1,0 0 1,-1 0 0,1 0-1,0 0 1,0 0 0,-1 0-1,1 0 1,0 0 0,-1 1-1,1-1 1,0 0 0,-1 0-1,1 1 1,0-1 0,-1 1-1,1-1 1,-1 0 0,1 1-1,-1-1 1,1 1 0,-1-1-1,1 1 1,-1 0 0,1-1-1,-1 1 1,0-1 0,1 1-1,-1 0 1,0-1 0,0 1-1,1 0 1,-1-1 0,0 1-1,0 0 1,0-1 0,0 2 0,7 54 83,-6-41-19,2 199 139,-4-118-159,1-95-31,2-4 7,0 1 0,0 0 0,-1-1 0,1 1 0,0-1-1,-1 0 1,0 1 0,0-1 0,1 0 0,-2 0 0,1 0 0,0 0 0,0-5 0,0 6 9,12-50 86,3 2 1,2 0-1,35-68 0,-52 117-125,0-1-1,0 1 1,-1 0-1,1 0 1,0 0-1,1 0 1,-1 0-1,0 0 1,0 0-1,0 0 1,1 0-1,-1 1 1,0-1-1,1 0 1,-1 1-1,0-1 1,1 1-1,-1-1 1,1 1-1,-1 0 1,1 0-1,-1 0 0,1 0 1,-1 0-1,1 0 1,-1 0-1,1 0 1,-1 0-1,1 1 1,-1-1-1,0 1 1,1-1-1,-1 1 1,1-1-1,-1 1 1,0 0-1,0 0 1,1 0-1,-1-1 1,0 1-1,0 0 1,0 1-1,0-1 1,2 2-1,1 22 18,0 0 1,-1 1-1,-1-1 1,-3 39-1,0-22 20,11 8 25,-10-51-48,0 1-1,1 0 1,-1 0-1,0 0 1,0 0 0,0 0-1,0 0 1,0 0-1,1 0 1,-1 0 0,0 0-1,0 0 1,0 0-1,0 0 1,0 0 0,1 0-1,-1 0 1,0 0-1,0 0 1,0 0 0,0 0-1,0 0 1,1 0-1,-1 0 1,0 0 0,0 0-1,0 0 1,0 0-1,0 0 1,0 1 0,1-1-1,-1 0 1,0 0-1,0 0 1,0 0 0,0 0-1,0 0 1,0 0-1,0 1 1,0-1 0,0 0-1,0 0 1,0 0-1,1 0 1,-1 0 0,0 1-1,0-1 1,0 0-1,0 0 1,0 0 0,0 0-1,0 0 1,0 1-1,0-1 1,0 0 0,-1 0-1,8-12-37,4-30 63,3 2-1,1-1 1,2 2 0,1 0 0,34-50 0,-33 67-74,-19 22 46,0 0 1,1 0-1,-1 0 1,0 0-1,1 0 1,-1-1-1,0 1 0,0 0 1,1 0-1,-1 0 1,0 1-1,1-1 1,-1 0-1,0 0 0,0 0 1,1 0-1,-1 0 1,0 0-1,1 0 1,-1 0-1,0 0 0,0 1 1,1-1-1,-1 0 1,0 0-1,0 0 1,0 1-1,1-1 0,-1 0 1,0 0-1,0 1 1,0-1-1,1 0 0,-1 0 1,0 1-1,0-1 1,0 0-1,0 0 1,0 1-1,0-1 0,0 1 1,4 46-158,-4-38 169,-2 47 125,1-34-121,0 1 1,1-1 0,1 0 0,1 0 0,1 1 0,1-2 0,8 27 0,-11-47-14,-1 0 0,1 0 0,0 0 0,0 0 0,0 0 0,0 0 0,0-1 0,0 1 0,0 0 0,0 0 0,0-1 0,0 1 0,0 0 0,0-1 0,0 1 0,1-1 0,-1 0 0,0 1 0,0-1 0,0 0 0,1 0 0,-1 0 0,0 0 0,1 0 0,-1 0 0,0 0 0,0 0 0,1 0 0,-1-1 0,0 1 0,0 0 0,1-1 0,-1 1 0,0-1 0,0 1 0,0-1 0,0 0 0,1-1 0,5-1 33,-1 0 1,0-1-1,0 0 0,0-1 1,9-9-1,6-6 1,-2-2 0,0-1-1,-2 0 1,0-2-1,-2 0 1,-1 0 0,0-1-1,-2-1 1,12-41-1,-21 57-9,1 1 0,0-1 0,0 1 0,10-16 0,-13 20 35,-2 95 87,-2-42-109,3 1-1,2-1 1,9 55-1,-10-93-27,2 15-9,-3-24 1,0 0 0,0 0 0,0 0 1,0 1-1,0-1 0,0 0 1,0 0-1,0 1 0,0-1 0,0 0 1,0 0-1,0 0 0,0 1 0,0-1 1,0 0-1,0 0 0,0 0 0,0 1 1,0-1-1,1 0 0,-1 0 1,0 0-1,0 1 0,0-1 0,0 0 1,0 0-1,1 0 0,-1 0 0,0 0 1,0 1-1,0-1 0,1 0 0,-1 0 1,0 0-1,0 0 0,0 0 1,1 0-1,-1 0 0,0 0 0,0 0 1,0 0-1,1 0 0,-1 0 0,0 0 1,0 0-1,1 0 0,-1 0 1,0 0-1,0 0 0,0 0 0,1 0 1,-1 0-1,0 0 0,0 0 0,0-1 1,1 1-1,-1 0 0,0 0 0,0 0 1,0 0-1,0 0 0,1-1 1,-1 1-1,0 0 0,0 0 0,0 0 1,4-7 84,-1 1 1,0 0-1,0-1 1,-1 1-1,3-13 0,2-3-19,69-152 40,-20 52-106,-45 106-9,-2 22-109,-1 35 45,-4 9 164,-5 54 0,0-33-35,-9 67 78,10-137-63,0-34 308,1 21-355,0 0 0,1 0 0,0 0 0,1 1 1,0-1-1,1 1 0,0 0 0,1 0 0,6-12 0,11-14-70,32-41 0,-37 55 9,-17 22 28,1 0 0,-1-1 1,1 1-1,0 0 0,0 0 0,-1 0 0,1 0 0,0 0 0,0 1 0,0-1 1,0 0-1,0 0 0,0 1 0,0-1 0,0 0 0,0 1 0,1-1 0,-1 1 0,0-1 1,0 1-1,0 0 0,1-1 0,1 1 0,-2 1 0,0-1 0,0 1 0,0-1 1,0 1-1,0 0 0,-1 0 0,1-1 0,0 1 0,0 0 0,0 0 0,-1 0 0,1 0 1,0 0-1,-1 0 0,1 0 0,-1 0 0,1 0 0,-1 0 0,1 2 0,3 11-19,-1-1-1,-1 1 0,1 16 0,-2-21 57,2 27-19,-3-27-6,1 0 0,-1 1 0,1-1 0,1 0 0,0 0 0,0 0 0,1 0 0,0 0 0,0-1-1,1 1 1,0-1 0,7 9 0,-9-14-34,0-1 0,0 0 0,1 0 0,-1 0 0,1 0 0,-1 0-1,1-1 1,0 1 0,0-1 0,0 1 0,0-1 0,0 0 0,0 0 0,0-1 0,0 1-1,0-1 1,0 1 0,1-1 0,-1 0 0,0 0 0,0-1 0,0 1 0,0 0 0,1-1 0,-1 0-1,3-1 1,4-1-630,-1-1 0,0 0 0,0-1 0,0 0 0,-1 0 0,0 0 0,9-9 0,33-32-6904</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49.326"/>
    </inkml:context>
    <inkml:brush xml:id="br0">
      <inkml:brushProperty name="width" value="0.05" units="cm"/>
      <inkml:brushProperty name="height" value="0.05" units="cm"/>
      <inkml:brushProperty name="color" value="#FFFFFF"/>
    </inkml:brush>
  </inkml:definitions>
  <inkml:trace contextRef="#ctx0" brushRef="#br0">111 218 3993,'0'0'13671,"-3"18"-12608,-10 54-315,9-54 57,10-18-666,0-1-1,-1 0 0,1-1 1,-1 1-1,1-1 1,-1 0-1,0 0 0,1-1 1,-1 1-1,-1-1 0,1 0 1,0-1-1,-1 1 1,1-1-1,-1 0 0,0 0 1,0 0-1,6-10 0,-5 7-106,0 0-1,-1 0 1,0-1-1,0 1 1,0-1 0,-1 0-1,0 0 1,-1 0-1,0-1 1,0 1-1,1-16 1,-3 0 17,1 14-14,-1-1 1,0 1-1,-1-1 0,0 1 0,0-1 0,-6-16 0,6 24-28,0 1-1,0-1 1,-1 0 0,0 1 0,1-1 0,-1 1 0,0 0-1,0 0 1,-1-1 0,1 1 0,0 1 0,-1-1 0,1 0-1,-1 0 1,1 1 0,-1 0 0,0-1 0,0 1 0,1 0 0,-1 0-1,0 1 1,0-1 0,0 1 0,0-1 0,0 1 0,0 0-1,0 0 1,-4 1 0,2-2-10,0 1-1,0 1 1,0-1 0,0 1-1,0-1 1,0 2-1,0-1 1,1 0 0,-1 1-1,0 0 1,1 0-1,-8 5 1,6-2-12,0 0 0,1 1 0,-1 0 0,1 0-1,1 0 1,-1 1 0,1-1 0,-4 9 0,3-5 6,0 1-1,1 0 1,0 1 0,1-1 0,0 1-1,1 0 1,-2 17 0,3 89-103,2-66 55,2-51 38,-1 0 0,1-1-1,0 0 1,-1 0 0,1 0-1,0 0 1,-1 0 0,1 0-1,5-2 1,2-2 40,0-1-1,-1 0 1,1 0-1,-1-1 1,-1-1-1,1 1 1,-1-1 0,0-1-1,0 0 1,-1 0-1,7-10 1,26-25 100,1 0-51,24-23 29,-60 61-100,0 1 0,1-1 1,0 1-1,0 0 1,0 1-1,1-1 0,-1 1 1,1 0-1,10-2 1,-15 4-7,-1 1 0,1 0 1,0 0-1,-1 0 0,1 0 1,-1 1-1,1-1 0,-1 0 1,1 0-1,-1 1 1,0-1-1,1 1 0,-1 0 1,1-1-1,-1 1 0,0 0 1,1 0-1,-1 0 0,0 0 1,0 0-1,0 0 0,0 0 1,0 0-1,0 0 0,0 0 1,0 1-1,0-1 0,0 2 1,18 47 152,-14-32-103,0-2 3,0 0 1,-2 0 0,0 1-1,-1-1 1,0 1 0,-2 17-1,0-33-43,0 1-1,0-1 1,-1 0-1,1 0 1,0 0-1,0 1 1,0-1-1,1 0 0,-1 0 1,0 0-1,0 0 1,1 1-1,-1-1 1,0 0-1,1 0 0,-1 0 1,1 0-1,0 0 1,-1 0-1,1 0 1,0 0-1,-1 0 1,1 0-1,0 0 0,0-1 1,1 2-1,-1-2-6,1 0 0,-1 0 0,1 0-1,-1-1 1,0 1 0,1 0 0,-1-1 0,0 1-1,1-1 1,-1 1 0,0-1 0,0 0 0,1 0-1,-1 1 1,0-1 0,0 0 0,0 0-1,1-1 1,11-11-42,-1 0 1,15-22-1,-23 29 73,3-2-24,1-5-18,2 1 0,-1 0 0,2 1 0,-1 0 0,22-16-1,-31 26 8,0 0-1,-1 1 0,1-1 1,0 0-1,0 1 0,0-1 1,0 1-1,0-1 0,0 1 1,0-1-1,0 1 1,0 0-1,0 0 0,0-1 1,0 1-1,0 0 0,0 0 1,0 0-1,0 0 0,1 0 1,-1 0-1,0 0 0,0 1 1,0-1-1,0 0 0,0 1 1,0-1-1,0 0 0,0 1 1,0-1-1,0 1 0,-1 0 1,1-1-1,0 1 0,0 0 1,0-1-1,0 1 0,-1 0 1,1 0-1,0 0 0,-1 0 1,1 0-1,0 1 0,1 3 30,-1 0 0,1 0 0,-1 1 0,0-1 0,0 1 0,-1 6-1,1-3 6,2 48 177,3 25-54,-5-78-151,0 0 0,0 0 0,0 0 0,0 0 1,1 0-1,-1 0 0,1 0 0,0 0 0,0-1 0,0 1 0,1-1 1,-1 1-1,1-1 0,6 6 0,-6-8-125,1 1 0,-1 0 1,1-1-1,0 1 0,0-1 0,-1 0 0,1 0 1,0-1-1,0 1 0,0-1 0,0 0 0,0 0 0,0 0 1,0-1-1,-1 1 0,1-1 0,0 0 0,0 0 0,0 0 1,5-3-1,1 0-905,-1 0-1,1-1 1,-1 0 0,0-1 0,-1 0 0,9-7-1,16-23-10462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0.101"/>
    </inkml:context>
    <inkml:brush xml:id="br0">
      <inkml:brushProperty name="width" value="0.05" units="cm"/>
      <inkml:brushProperty name="height" value="0.05" units="cm"/>
      <inkml:brushProperty name="color" value="#FFFFFF"/>
    </inkml:brush>
  </inkml:definitions>
  <inkml:trace contextRef="#ctx0" brushRef="#br0">322 77 6529,'0'0'12499,"-18"-13"-10995,-61-39-295,78 51-1186,-1-1 1,1 1-1,-1 0 1,1 0-1,-1 1 1,1-1 0,-1 0-1,0 0 1,0 1-1,1-1 1,-1 1-1,0-1 1,0 1 0,0 0-1,0 0 1,1 0-1,-1 0 1,0 0-1,0 0 1,0 0 0,0 1-1,1-1 1,-1 1-1,0-1 1,0 1-1,1 0 1,-1 0 0,1 0-1,-1-1 1,0 2-1,1-1 1,-1 0-1,1 0 1,0 0 0,-1 1-1,1-1 1,0 0-1,0 1 1,-2 2-1,-6 7 35,-11 8-23,1 1 0,1 1 1,-26 37-1,38-47-39,0-1 0,0 1-1,1 0 1,0 0 0,1 0 0,0 0-1,1 1 1,0 0 0,1 0 0,-2 23 0,4-31-5,0 0 0,0 0 1,0 1-1,0-1 1,1 0-1,0 0 0,-1 0 1,2 1-1,-1-1 1,0 0-1,1 0 0,3 6 1,-2-8-8,-1 0 1,0 0-1,1 0 1,-1-1-1,1 1 1,-1-1 0,1 1-1,0-1 1,-1 0-1,1 0 1,0-1-1,0 1 1,0 0-1,0-1 1,0 0-1,0 0 1,0 0 0,6 0-1,-5 0-10,0-1 0,0 0 1,1 1-1,-1-1 0,0-1 0,0 1 0,0 0 0,0-1 1,0 0-1,-1 0 0,1 0 0,0-1 0,-1 1 0,0-1 0,5-3 1,4-7 5,-1 0 0,16-22 0,-3 4 22,-3 4 30,23-42 0,-27 40 19,30-36 1,-43 65-27,-1 13 11,0 35 52,-3-32-68,1-1-1,0 0 0,1 1 0,5 20 0,-6-33-89,1-1 0,-1 1-1,1-1 1,-1 1 0,1-1-1,0 0 1,-1 0 0,1 0-1,1 0 1,-1 0-1,0 0 1,0 0 0,1-1-1,-1 1 1,0-1 0,1 0-1,0 0 1,2 1-1,-2-1-274,0-1-1,0 1 0,0-1 0,0 0 0,0 0 0,0 0 0,0 0 1,0-1-1,0 1 0,0-1 0,0 0 0,2-1 0,24-13-4229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1.034"/>
    </inkml:context>
    <inkml:brush xml:id="br0">
      <inkml:brushProperty name="width" value="0.05" units="cm"/>
      <inkml:brushProperty name="height" value="0.05" units="cm"/>
      <inkml:brushProperty name="color" value="#FFFFFF"/>
    </inkml:brush>
  </inkml:definitions>
  <inkml:trace contextRef="#ctx0" brushRef="#br0">201 67 5945,'0'0'4201,"-6"28"-2440,-1 0-1305,-30 157 2052,-65 383 3413,65-448-5795,32-106-179,1-23-260,2-25-81,4-18 379,2-1 0,3 2 0,21-83 0,58-149 94,-81 270-82,27-72 18,44-79 0,-46 101 51,-5 21-41,-24 40-32,0 0 0,0 0 0,1 0 0,-1 0 0,1 1 0,-1-1 0,1 1-1,0-1 1,-1 1 0,1-1 0,0 1 0,0 0 0,0 0 0,0 0-1,0 0 1,0 0 0,4 0 0,-5 2-4,0 0 0,0 0 0,0 1 1,0-1-1,0 1 0,-1-1 0,1 1 0,0-1 0,-1 1 0,1-1 1,-1 1-1,0 0 0,1-1 0,-1 3 0,0-3 7,3 28 231,0 1 0,-3-1-1,0 1 1,-6 39 0,2-49-164,-1 0 1,0-1 0,-2 0-1,-12 26 1,9-21 1,10-24-67,0 0 1,0 0-1,0 0 1,0 0 0,0 0-1,0 1 1,0-1-1,0 0 1,0 0-1,0 0 1,0 0 0,0 1-1,0-1 1,0 0-1,0 0 1,0 0-1,0 0 1,0 1 0,0-1-1,0 0 1,0 0-1,0 0 1,0 0 0,0 0-1,0 1 1,-1-1-1,1 0 1,0 0-1,0 0 1,0 0 0,0 0-1,0 0 1,0 1-1,-1-1 1,1 0 0,0 0-1,0 0 1,0 0-1,0 0 1,0 0-1,-1 0 1,1 0 0,0 0-1,0 0 1,0 0-1,0 0 1,-1 0 0,1 0-1,0 0 1,0 0-1,0 0 1,0 0-1,-1 0 1,1 0 0,0 0-1,0 0 1,0 0-1,0 0 1,-1 0 0,1 0-1,0-1 1,0 1-1,0 0 1,0 0-1,0 0 1,0 0 0,-1 0-1,1 0 1,0-1-1,2-14-254,19-21 237,2 0 0,1 1 0,39-42 0,-59 72 17,-3 4-3,0 0 0,0-1 0,0 1-1,0 0 1,0 0 0,0 0 0,0 0 0,0 1 0,0-1-1,0 0 1,1 0 0,-1 1 0,0-1 0,0 0-1,1 1 1,-1 0 0,1-1 0,-1 1 0,2-1-1,-2 2-4,0-1 0,0 0 0,0 0 0,0 1-1,0-1 1,0 1 0,0-1 0,0 1 0,0-1-1,0 1 1,0 0 0,-1-1 0,1 1 0,0 0-1,0 0 1,-1 0 0,1-1 0,-1 1 0,2 2-1,2 5 15,-1 0 0,0 0 0,0 1 0,3 15 0,8 58 324,4 139 0,-12-119-302,-4 81 678,-1-260-644,3-1 1,4 2 0,3-1-1,3 2 1,47-143 0,-46 174-64,-11 30 4,0 1 1,1-1-1,0 1 0,1 0 1,1 1-1,0-1 0,1 1 1,11-13-1,-18 24-9,0 0-1,0-1 1,0 2 0,0-1-1,0 0 1,1 0-1,-1 0 1,0 0 0,0 1-1,1-1 1,-1 1 0,0-1-1,1 1 1,-1-1-1,1 1 1,-1 0 0,1 0-1,-1 0 1,1 0-1,-1 0 1,1 0 0,-1 0-1,0 0 1,1 0-1,-1 1 1,1-1 0,-1 1-1,1-1 1,-1 1 0,0-1-1,0 1 1,1 0-1,-1 0 1,0-1 0,0 1-1,0 0 1,1 0-1,-1 0 1,-1 0 0,1 1-1,0-1 1,0 0 0,0 0-1,1 3 1,4 6 28,0 0 1,-1 0-1,0 1 1,5 12-1,-9-19-14,4 18 63,0 0-1,-2 1 1,-1 0 0,-1-1 0,0 1 0,-2 0 0,-5 31 0,-11 12-716,20-72 17,0 1 1,0 0 0,1 0-1,-1 1 1,1-1-1,6-5 1,7-9-2124,15-27-5676</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1.901"/>
    </inkml:context>
    <inkml:brush xml:id="br0">
      <inkml:brushProperty name="width" value="0.05" units="cm"/>
      <inkml:brushProperty name="height" value="0.05" units="cm"/>
      <inkml:brushProperty name="color" value="#FFFFFF"/>
    </inkml:brush>
  </inkml:definitions>
  <inkml:trace contextRef="#ctx0" brushRef="#br0">0 267 912,'0'0'15129,"20"-22"-14356,8-6-550,73-83 629,-51 63 551,-50 48-1402,1 0 1,-1-1-1,0 1 0,0 0 1,1 0-1,-1 0 0,0 0 0,1 0 1,-1-1-1,1 1 0,-1 0 1,0 0-1,1 0 0,-1 0 0,0 0 1,1 0-1,-1 0 0,0 0 1,1 0-1,-1 0 0,0 1 0,1-1 1,-1 0-1,0 0 0,1 0 0,-1 0 1,0 0-1,1 1 0,-1-1 1,0 0-1,1 0 0,-1 1 0,0-1 1,0 0-1,1 0 0,-1 1 1,0-1-1,0 0 0,0 1 0,0-1 1,1 0-1,-1 0 0,0 1 1,0-1-1,0 1 0,0-1 0,0 0 1,0 1-1,0-1 0,0 0 1,0 1-1,0-1 0,8 24-46,-7-21 91,4 16 132,-1 1 0,-1-1-1,-1 1 1,0 0-1,-2 23 1,5 50 121,-4-89-298,0 0 0,0 0 0,0 0 0,1-1 0,-1 1 0,1 0 0,0 0 0,0-1 0,0 1 0,1-1 0,-1 0 0,1 0 0,4 5 0,-6-7-7,1 0 1,-1 0-1,1 0 0,-1 0 0,1 0 0,0 0 0,-1-1 1,1 1-1,0 0 0,-1-1 0,1 0 0,0 1 1,0-1-1,-1 0 0,1 0 0,0 0 0,0 0 0,0 0 1,-1 0-1,1 0 0,0-1 0,0 1 0,0-1 0,-1 1 1,1-1-1,0 0 0,-1 0 0,1 0 0,-1 1 1,1-2-1,-1 1 0,1 0 0,-1 0 0,2-2 0,13-15 25,-2-1-1,0-1 0,-1 0 0,0 0 0,-2-1 0,13-33 1,-9 20 83,-5 18-45,-3 15-40,1 26-23,-3-4 35,-1-8 13,1-1-1,0 1 1,0-1-1,1-1 1,9 15-1,-12-23-35,0 1-1,0 0 0,1-1 0,-1 0 0,1 0 1,0 0-1,-1 0 0,1 0 0,1-1 0,-1 0 1,0 0-1,0 0 0,1 0 0,-1-1 0,1 1 0,0-1 1,9 1-1,-6-2 66,0 0-1,0-1 1,0 0-1,-1 0 1,1 0 0,0-1-1,0-1 1,-1 1 0,1-1-1,-1 0 1,0-1-1,0 0 1,0 0 0,0 0-1,11-11 1,-7 6-10,-1-1 0,0 0 0,-1-1 0,1 0 0,-2 0 0,0-1 0,0 0 0,6-15 0,-12 23-36,0 0 0,0 0 0,0 0 1,-1 0-1,1-1 0,-1 1 0,0-1 0,0 1 1,-1-1-1,1 1 0,-1-1 0,0 0 0,0 1 1,-1-1-1,1 1 0,-1-1 0,0 1 0,0-1 1,-1 1-1,1-1 0,-1 1 0,0 0 1,0 0-1,0 0 0,-1 0 0,1 0 0,-1 1 1,0-1-1,0 1 0,-7-6 0,3 4 36,0 1 0,0 0 1,0 0-1,-1 1 0,1 0 0,-1 0 0,0 1 0,0 0 0,1 0 0,-2 1 1,1 0-1,0 1 0,0-1 0,0 2 0,0-1 0,-13 3 0,19-3-86,0 1 0,0-1-1,0 1 1,0 0-1,0 0 1,0 0 0,0 0-1,0 0 1,0 0 0,0 1-1,1-1 1,-1 0-1,0 1 1,1 0 0,-1-1-1,1 1 1,0 0 0,-1 0-1,1 0 1,0-1-1,0 1 1,0 1 0,0-1-1,1 0 1,-1 0 0,1 0-1,-1 0 1,1 0 0,-1 5-1,1 0-687,0 0 0,0 0 0,1 0 0,-1-1 0,2 1 1,-1 0-1,1 0 0,4 12 0,13 17-6813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2.586"/>
    </inkml:context>
    <inkml:brush xml:id="br0">
      <inkml:brushProperty name="width" value="0.05" units="cm"/>
      <inkml:brushProperty name="height" value="0.05" units="cm"/>
      <inkml:brushProperty name="color" value="#FFFFFF"/>
    </inkml:brush>
  </inkml:definitions>
  <inkml:trace contextRef="#ctx0" brushRef="#br0">351 46 5521,'0'0'13551,"-18"-8"-12395,-61-24-254,76 31-858,-1 0 0,1 0-1,-1 0 1,0 0 0,1 1 0,-1 0 0,1 0 0,-1 0 0,0 0-1,1 0 1,-1 1 0,0-1 0,1 1 0,-1 0 0,1 0 0,-1 1 0,1-1-1,0 1 1,-4 2 0,-1 1-19,0 1 0,1 0 0,0 1 1,0 0-1,-6 8 0,3-4 16,-4 8-39,0 0 0,1 1 0,2 1-1,0 0 1,1 1 0,0-1-1,2 2 1,1-1 0,1 1 0,1 1-1,1-1 1,0 1 0,1 40-1,5-64-33,0 0 0,0 0-1,0 0 1,0 0 0,0 0-1,0 0 1,0 0 0,0-1-1,-1 1 1,1-1 0,0 0-1,0 1 1,0-1 0,-1 0-1,3-1 1,18-15 12,-1-1 1,-1 0-1,-1-2 0,0 0 1,-2-2-1,24-36 0,15-17 97,-14 9-4,-40 64-53,-2 17 49,-10 228 207,10-241-314,0 1 0,0-1 0,1 0 0,-1 1 0,0-1 0,1 0 0,0 1 0,0-1 0,0 0 0,0 0-1,0 1 1,0-1 0,0 0 0,1 0 0,-1 0 0,1-1 0,-1 1 0,1 0 0,0-1 0,0 1 0,0-1 0,0 1 0,0-1-1,0 0 1,0 0 0,0 0 0,0 0 0,1 0 0,-1 0 0,0 0 0,5 0 0,2 0-387,-1 0 1,0 0-1,0-1 1,1 0-1,-1-1 1,0 0-1,1 0 1,-1-1-1,8-2 1,34-21-4498</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3.315"/>
    </inkml:context>
    <inkml:brush xml:id="br0">
      <inkml:brushProperty name="width" value="0.05" units="cm"/>
      <inkml:brushProperty name="height" value="0.05" units="cm"/>
      <inkml:brushProperty name="color" value="#FFFFFF"/>
    </inkml:brush>
  </inkml:definitions>
  <inkml:trace contextRef="#ctx0" brushRef="#br0">154 508 7314,'0'0'13324,"-10"-7"-12284,-32-21-168,41 27-819,-1 0 1,1 0-1,-1 0 0,1 0 0,-1 0 0,0 0 1,0 0-1,1 1 0,-1-1 0,0 1 1,0-1-1,0 1 0,0 0 0,1-1 0,-1 1 1,0 0-1,0 0 0,0 0 0,0 1 1,0-1-1,0 0 0,1 1 0,-1-1 0,0 1 1,0 0-1,0 0 0,1 0 0,-1-1 1,1 1-1,-1 1 0,-1 0 0,-1 3-58,0 0 0,1-1 0,0 1 0,0 0 0,1 1 0,-1-1 0,-2 9-1,2-7 41,-1 11-58,0 1 0,1-1 1,1 0-1,1 1 1,0-1-1,4 28 1,-2-2-61,-1-37 20,0 1-1,1-1 0,0 1 0,0-1 0,1 1 0,0-1 0,0 0 0,0 0 0,5 8 0,-6-13 38,0 0 0,0 0 0,1 0 0,-1-1 0,0 1 0,1-1 1,-1 1-1,1-1 0,0 1 0,-1-1 0,1 0 0,0 0 0,0 0 0,0 0 0,0 0 0,0 0 1,0 0-1,0-1 0,0 1 0,0-1 0,0 1 0,0-1 0,0 0 0,0 0 0,1 0 0,-1 0 1,0 0-1,0-1 0,0 1 0,0-1 0,0 1 0,0-1 0,0 0 0,0 1 0,0-1 0,0 0 1,0 0-1,2-2 0,9-5 0,0-1 1,-1-1 0,0 0-1,-1 0 1,0-1-1,0-1 1,11-15-1,63-96 256,-80 114-215,17-25 57,-2-1 0,-2-1 0,-1-1 0,-1-1 0,-3 0 0,-1-1-1,-1 0 1,-3-1 0,-1 0 0,-2 0 0,0-47 0,-5 3 623,0 84-687,0-1 0,0 1 1,0 0-1,0-1 0,0 1 1,0 0-1,0-1 0,0 1 1,0 0-1,0-1 0,0 1 1,0 0-1,0-1 0,0 1 1,0 0-1,0-1 0,-1 1 1,1 0-1,0 0 0,0-1 1,0 1-1,-1 0 0,1-1 1,0 1-1,0 0 0,0 0 0,-1 0 1,1-1-1,0 1 0,-1 0 1,1 0-1,0 0 0,0 0 1,-1-1-1,1 1 0,0 0 1,-1 0-1,1 0 0,0 0 1,-1 0-1,1 0 0,0 0 1,-1 0-1,1 0 0,0 0 1,-1 0-1,1 0 0,0 0 1,-1 0-1,1 0 0,0 1 1,-1-1-1,1 0 0,0 0 0,-1 0 1,1 0-1,0 1 0,0-1 1,-1 0-1,1 0 0,0 0 1,0 1-1,0-1 0,-1 0 1,1 1-1,-18 16 132,8-1-151,0 1 0,2 1 0,0-1-1,0 1 1,2 0 0,0 1 0,-5 35-1,-10 143-16,19-163 26,-6 210-418,7-242 411,1-1-1,0 1 1,0 0-1,0 0 1,1 0-1,-1 0 1,0 0-1,1 0 1,-1 0-1,1-1 1,0 1-1,-1 0 1,1 0-1,0-1 1,0 1-1,0 0 1,0-1-1,1 1 1,-1-1-1,0 1 1,1-1-1,-1 0 1,1 0-1,-1 0 1,3 2-1,-2-3 5,0 1-1,0-1 1,0 0 0,0 0-1,0 0 1,0 0 0,0 0-1,0-1 1,0 1-1,0 0 1,0-1 0,0 0-1,0 1 1,-1-1 0,1 0-1,0 0 1,0 0-1,-1 0 1,1 0 0,-1-1-1,1 1 1,-1 0 0,1-1-1,-1 1 1,0-1-1,2-2 1,26-39 148,-24 34-117,1-1 0,0 1 0,0 0 0,1 0 0,0 1 0,0-1 0,1 2 0,0-1-1,0 1 1,16-10 0,-23 17-38,1-1 0,0 0-1,0 1 1,0-1 0,0 1-1,0 0 1,0-1 0,0 1 0,-1 0-1,1 0 1,0 0 0,0 1-1,0-1 1,0 0 0,0 1 0,0-1-1,0 1 1,-1 0 0,1-1 0,0 1-1,0 0 1,-1 0 0,1 0-1,-1 1 1,1-1 0,-1 0 0,3 2-1,2 5 31,0 0 0,0 1 0,0-1 0,6 15 0,-10-18-71,0 1 0,0-1-1,1 0 1,0-1 0,0 1 0,0 0-1,0-1 1,1 1 0,0-1 0,0 0 0,0-1-1,0 1 1,1-1 0,-1 1 0,8 3 0,0-6-1471,-1 1 1,1-2-1,-1 1 0,22-3 1,7-3-7670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050" b="1">
                <a:solidFill>
                  <a:schemeClr val="tx2"/>
                </a:solidFill>
              </a:defRPr>
            </a:lvl1pPr>
          </a:lstStyle>
          <a:p>
            <a:endParaRPr lang="en-US"/>
          </a:p>
        </p:txBody>
      </p:sp>
      <p:sp>
        <p:nvSpPr>
          <p:cNvPr id="3" name="Date"/>
          <p:cNvSpPr>
            <a:spLocks noGrp="1"/>
          </p:cNvSpPr>
          <p:nvPr>
            <p:ph type="dt" idx="1"/>
          </p:nvPr>
        </p:nvSpPr>
        <p:spPr>
          <a:xfrm>
            <a:off x="5086800" y="0"/>
            <a:ext cx="1771200" cy="360000"/>
          </a:xfrm>
          <a:prstGeom prst="rect">
            <a:avLst/>
          </a:prstGeom>
        </p:spPr>
        <p:txBody>
          <a:bodyPr vert="horz" lIns="91440" tIns="45720" rIns="91440" bIns="45720" rtlCol="0"/>
          <a:lstStyle>
            <a:lvl1pPr algn="r">
              <a:defRPr sz="1050">
                <a:solidFill>
                  <a:schemeClr val="tx2"/>
                </a:solidFill>
              </a:defRPr>
            </a:lvl1pPr>
          </a:lstStyle>
          <a:p>
            <a:fld id="{76FBC1AF-E4C9-412F-9B6D-66CD520F95DB}" type="datetimeFigureOut">
              <a:rPr lang="en-US" smtClean="0"/>
              <a:pPr/>
              <a:t>12/4/2024</a:t>
            </a:fld>
            <a:endParaRPr lang="en-US"/>
          </a:p>
        </p:txBody>
      </p:sp>
      <p:sp>
        <p:nvSpPr>
          <p:cNvPr id="4" name="Slide Image Placeholder"/>
          <p:cNvSpPr>
            <a:spLocks noGrp="1" noRot="1" noChangeAspect="1"/>
          </p:cNvSpPr>
          <p:nvPr>
            <p:ph type="sldImg" idx="2"/>
          </p:nvPr>
        </p:nvSpPr>
        <p:spPr>
          <a:xfrm>
            <a:off x="406800" y="619200"/>
            <a:ext cx="6048000" cy="3402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p:cNvSpPr>
            <a:spLocks noGrp="1"/>
          </p:cNvSpPr>
          <p:nvPr>
            <p:ph type="body" sz="quarter" idx="3"/>
          </p:nvPr>
        </p:nvSpPr>
        <p:spPr>
          <a:xfrm>
            <a:off x="406800" y="4575600"/>
            <a:ext cx="6048000" cy="396000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Ninth level</a:t>
            </a:r>
          </a:p>
        </p:txBody>
      </p:sp>
      <p:sp>
        <p:nvSpPr>
          <p:cNvPr id="6" name="Footer Placeholder"/>
          <p:cNvSpPr>
            <a:spLocks noGrp="1"/>
          </p:cNvSpPr>
          <p:nvPr>
            <p:ph type="ftr" sz="quarter" idx="4"/>
          </p:nvPr>
        </p:nvSpPr>
        <p:spPr>
          <a:xfrm>
            <a:off x="0" y="8784000"/>
            <a:ext cx="4363200" cy="360000"/>
          </a:xfrm>
          <a:prstGeom prst="rect">
            <a:avLst/>
          </a:prstGeom>
        </p:spPr>
        <p:txBody>
          <a:bodyPr vert="horz" lIns="91440" tIns="45720" rIns="91440" bIns="45720" rtlCol="0" anchor="b"/>
          <a:lstStyle>
            <a:lvl1pPr algn="l">
              <a:defRPr sz="1050">
                <a:solidFill>
                  <a:schemeClr val="tx2"/>
                </a:solidFill>
              </a:defRPr>
            </a:lvl1pPr>
          </a:lstStyle>
          <a:p>
            <a:endParaRPr lang="en-US"/>
          </a:p>
        </p:txBody>
      </p:sp>
      <p:sp>
        <p:nvSpPr>
          <p:cNvPr id="7" name="Slide Number Placeholder"/>
          <p:cNvSpPr>
            <a:spLocks noGrp="1"/>
          </p:cNvSpPr>
          <p:nvPr>
            <p:ph type="sldNum" sz="quarter" idx="5"/>
          </p:nvPr>
        </p:nvSpPr>
        <p:spPr>
          <a:xfrm>
            <a:off x="5086800" y="8784000"/>
            <a:ext cx="1771200" cy="360000"/>
          </a:xfrm>
          <a:prstGeom prst="rect">
            <a:avLst/>
          </a:prstGeom>
        </p:spPr>
        <p:txBody>
          <a:bodyPr vert="horz" lIns="91440" tIns="45720" rIns="91440" bIns="45720" rtlCol="0" anchor="b"/>
          <a:lstStyle>
            <a:lvl1pPr algn="r">
              <a:defRPr sz="1050"/>
            </a:lvl1pPr>
          </a:lstStyle>
          <a:p>
            <a:r>
              <a:rPr lang="en-US" b="1">
                <a:solidFill>
                  <a:schemeClr val="accent2"/>
                </a:solidFill>
              </a:rPr>
              <a:t>Notes</a:t>
            </a:r>
            <a:r>
              <a:rPr lang="en-US"/>
              <a:t> </a:t>
            </a:r>
            <a:fld id="{E76C657F-0E32-4130-ADDA-66B81138A76A}" type="slidenum">
              <a:rPr lang="en-US" smtClean="0">
                <a:solidFill>
                  <a:schemeClr val="tx2"/>
                </a:solidFill>
              </a:rPr>
              <a:pPr/>
              <a:t>‹#›</a:t>
            </a:fld>
            <a:endParaRPr lang="en-US">
              <a:solidFill>
                <a:schemeClr val="tx2"/>
              </a:solidFill>
            </a:endParaRPr>
          </a:p>
        </p:txBody>
      </p:sp>
    </p:spTree>
    <p:extLst>
      <p:ext uri="{BB962C8B-B14F-4D97-AF65-F5344CB8AC3E}">
        <p14:creationId xmlns:p14="http://schemas.microsoft.com/office/powerpoint/2010/main" val="527306072"/>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600"/>
      </a:spcAft>
      <a:defRPr sz="1200" kern="1200">
        <a:solidFill>
          <a:schemeClr val="tx1"/>
        </a:solidFill>
        <a:latin typeface="+mn-lt"/>
        <a:ea typeface="+mn-ea"/>
        <a:cs typeface="+mn-cs"/>
      </a:defRPr>
    </a:lvl1pPr>
    <a:lvl2pPr marL="14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2pPr>
    <a:lvl3pPr marL="28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43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576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5pPr>
    <a:lvl6pPr marL="720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6pPr>
    <a:lvl7pPr marL="86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7pPr>
    <a:lvl8pPr marL="100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8pPr>
    <a:lvl9pPr marL="115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b="0" i="0" dirty="0">
                <a:solidFill>
                  <a:srgbClr val="FFFFFF"/>
                </a:solidFill>
                <a:effectLst/>
                <a:latin typeface="Siemens Sans"/>
              </a:rPr>
              <a:t>The image represents a Lorenz attractor, which is a three-dimensional chaotic attractor discovered by the mathematician Edward Lorenz. </a:t>
            </a:r>
          </a:p>
          <a:p>
            <a:r>
              <a:rPr lang="en-US" b="0" i="0" dirty="0">
                <a:solidFill>
                  <a:srgbClr val="FFFFFF"/>
                </a:solidFill>
                <a:effectLst/>
                <a:latin typeface="Siemens Sans"/>
              </a:rPr>
              <a:t>The Lorenz attractor is a graphical representation of the solutions to a set of differential equations that describe a simplified model of atmospheric convection, known as the "Butterfly effect". </a:t>
            </a:r>
          </a:p>
          <a:p>
            <a:r>
              <a:rPr lang="en-US" b="0" i="0" dirty="0">
                <a:solidFill>
                  <a:srgbClr val="FFFFFF"/>
                </a:solidFill>
                <a:effectLst/>
                <a:latin typeface="Siemens Sans"/>
              </a:rPr>
              <a:t>The image shows the characteristic butterfly-like shape of the Lorenz attractor, which demonstrates the sensitive dependence on initial conditions that is a hallmark of chaotic systems.</a:t>
            </a:r>
          </a:p>
          <a:p>
            <a:endParaRPr lang="en-US" b="0" i="0" dirty="0">
              <a:solidFill>
                <a:srgbClr val="FFFFFF"/>
              </a:solidFill>
              <a:effectLst/>
              <a:latin typeface="Siemens Sans"/>
            </a:endParaRPr>
          </a:p>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a:t>
            </a:fld>
            <a:endParaRPr lang="en-US">
              <a:solidFill>
                <a:schemeClr val="tx2"/>
              </a:solidFill>
            </a:endParaRPr>
          </a:p>
        </p:txBody>
      </p:sp>
    </p:spTree>
    <p:extLst>
      <p:ext uri="{BB962C8B-B14F-4D97-AF65-F5344CB8AC3E}">
        <p14:creationId xmlns:p14="http://schemas.microsoft.com/office/powerpoint/2010/main" val="1436887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14</a:t>
            </a:fld>
            <a:endParaRPr lang="en-US">
              <a:solidFill>
                <a:schemeClr val="tx2"/>
              </a:solidFill>
            </a:endParaRPr>
          </a:p>
        </p:txBody>
      </p:sp>
    </p:spTree>
    <p:extLst>
      <p:ext uri="{BB962C8B-B14F-4D97-AF65-F5344CB8AC3E}">
        <p14:creationId xmlns:p14="http://schemas.microsoft.com/office/powerpoint/2010/main" val="208694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15</a:t>
            </a:fld>
            <a:endParaRPr lang="en-US">
              <a:solidFill>
                <a:schemeClr val="tx2"/>
              </a:solidFill>
            </a:endParaRPr>
          </a:p>
        </p:txBody>
      </p:sp>
    </p:spTree>
    <p:extLst>
      <p:ext uri="{BB962C8B-B14F-4D97-AF65-F5344CB8AC3E}">
        <p14:creationId xmlns:p14="http://schemas.microsoft.com/office/powerpoint/2010/main" val="633187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dirty="0"/>
              <a:t>Expanded Gaussian elimination</a:t>
            </a:r>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16</a:t>
            </a:fld>
            <a:endParaRPr lang="en-US">
              <a:solidFill>
                <a:schemeClr val="tx2"/>
              </a:solidFill>
            </a:endParaRPr>
          </a:p>
        </p:txBody>
      </p:sp>
    </p:spTree>
    <p:extLst>
      <p:ext uri="{BB962C8B-B14F-4D97-AF65-F5344CB8AC3E}">
        <p14:creationId xmlns:p14="http://schemas.microsoft.com/office/powerpoint/2010/main" val="132705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17</a:t>
            </a:fld>
            <a:endParaRPr lang="en-US">
              <a:solidFill>
                <a:schemeClr val="tx2"/>
              </a:solidFill>
            </a:endParaRPr>
          </a:p>
        </p:txBody>
      </p:sp>
    </p:spTree>
    <p:extLst>
      <p:ext uri="{BB962C8B-B14F-4D97-AF65-F5344CB8AC3E}">
        <p14:creationId xmlns:p14="http://schemas.microsoft.com/office/powerpoint/2010/main" val="3460903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18</a:t>
            </a:fld>
            <a:endParaRPr lang="en-US">
              <a:solidFill>
                <a:schemeClr val="tx2"/>
              </a:solidFill>
            </a:endParaRPr>
          </a:p>
        </p:txBody>
      </p:sp>
    </p:spTree>
    <p:extLst>
      <p:ext uri="{BB962C8B-B14F-4D97-AF65-F5344CB8AC3E}">
        <p14:creationId xmlns:p14="http://schemas.microsoft.com/office/powerpoint/2010/main" val="3796184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19</a:t>
            </a:fld>
            <a:endParaRPr lang="en-US">
              <a:solidFill>
                <a:schemeClr val="tx2"/>
              </a:solidFill>
            </a:endParaRPr>
          </a:p>
        </p:txBody>
      </p:sp>
    </p:spTree>
    <p:extLst>
      <p:ext uri="{BB962C8B-B14F-4D97-AF65-F5344CB8AC3E}">
        <p14:creationId xmlns:p14="http://schemas.microsoft.com/office/powerpoint/2010/main" val="3592301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20</a:t>
            </a:fld>
            <a:endParaRPr lang="en-US">
              <a:solidFill>
                <a:schemeClr val="tx2"/>
              </a:solidFill>
            </a:endParaRPr>
          </a:p>
        </p:txBody>
      </p:sp>
    </p:spTree>
    <p:extLst>
      <p:ext uri="{BB962C8B-B14F-4D97-AF65-F5344CB8AC3E}">
        <p14:creationId xmlns:p14="http://schemas.microsoft.com/office/powerpoint/2010/main" val="3457838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21</a:t>
            </a:fld>
            <a:endParaRPr lang="en-US">
              <a:solidFill>
                <a:schemeClr val="tx2"/>
              </a:solidFill>
            </a:endParaRPr>
          </a:p>
        </p:txBody>
      </p:sp>
    </p:spTree>
    <p:extLst>
      <p:ext uri="{BB962C8B-B14F-4D97-AF65-F5344CB8AC3E}">
        <p14:creationId xmlns:p14="http://schemas.microsoft.com/office/powerpoint/2010/main" val="3323077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22</a:t>
            </a:fld>
            <a:endParaRPr lang="en-US">
              <a:solidFill>
                <a:schemeClr val="tx2"/>
              </a:solidFill>
            </a:endParaRPr>
          </a:p>
        </p:txBody>
      </p:sp>
    </p:spTree>
    <p:extLst>
      <p:ext uri="{BB962C8B-B14F-4D97-AF65-F5344CB8AC3E}">
        <p14:creationId xmlns:p14="http://schemas.microsoft.com/office/powerpoint/2010/main" val="1148330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23</a:t>
            </a:fld>
            <a:endParaRPr lang="en-US">
              <a:solidFill>
                <a:schemeClr val="tx2"/>
              </a:solidFill>
            </a:endParaRPr>
          </a:p>
        </p:txBody>
      </p:sp>
    </p:spTree>
    <p:extLst>
      <p:ext uri="{BB962C8B-B14F-4D97-AF65-F5344CB8AC3E}">
        <p14:creationId xmlns:p14="http://schemas.microsoft.com/office/powerpoint/2010/main" val="885357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5</a:t>
            </a:fld>
            <a:endParaRPr lang="en-US">
              <a:solidFill>
                <a:schemeClr val="tx2"/>
              </a:solidFill>
            </a:endParaRPr>
          </a:p>
        </p:txBody>
      </p:sp>
    </p:spTree>
    <p:extLst>
      <p:ext uri="{BB962C8B-B14F-4D97-AF65-F5344CB8AC3E}">
        <p14:creationId xmlns:p14="http://schemas.microsoft.com/office/powerpoint/2010/main" val="3755557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24</a:t>
            </a:fld>
            <a:endParaRPr lang="en-US">
              <a:solidFill>
                <a:schemeClr val="tx2"/>
              </a:solidFill>
            </a:endParaRPr>
          </a:p>
        </p:txBody>
      </p:sp>
    </p:spTree>
    <p:extLst>
      <p:ext uri="{BB962C8B-B14F-4D97-AF65-F5344CB8AC3E}">
        <p14:creationId xmlns:p14="http://schemas.microsoft.com/office/powerpoint/2010/main" val="1824170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25</a:t>
            </a:fld>
            <a:endParaRPr lang="en-US">
              <a:solidFill>
                <a:schemeClr val="tx2"/>
              </a:solidFill>
            </a:endParaRPr>
          </a:p>
        </p:txBody>
      </p:sp>
    </p:spTree>
    <p:extLst>
      <p:ext uri="{BB962C8B-B14F-4D97-AF65-F5344CB8AC3E}">
        <p14:creationId xmlns:p14="http://schemas.microsoft.com/office/powerpoint/2010/main" val="2575672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26</a:t>
            </a:fld>
            <a:endParaRPr lang="en-US">
              <a:solidFill>
                <a:schemeClr val="tx2"/>
              </a:solidFill>
            </a:endParaRPr>
          </a:p>
        </p:txBody>
      </p:sp>
    </p:spTree>
    <p:extLst>
      <p:ext uri="{BB962C8B-B14F-4D97-AF65-F5344CB8AC3E}">
        <p14:creationId xmlns:p14="http://schemas.microsoft.com/office/powerpoint/2010/main" val="1265921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27</a:t>
            </a:fld>
            <a:endParaRPr lang="en-US">
              <a:solidFill>
                <a:schemeClr val="tx2"/>
              </a:solidFill>
            </a:endParaRPr>
          </a:p>
        </p:txBody>
      </p:sp>
    </p:spTree>
    <p:extLst>
      <p:ext uri="{BB962C8B-B14F-4D97-AF65-F5344CB8AC3E}">
        <p14:creationId xmlns:p14="http://schemas.microsoft.com/office/powerpoint/2010/main" val="399768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31</a:t>
            </a:fld>
            <a:endParaRPr lang="en-US">
              <a:solidFill>
                <a:schemeClr val="tx2"/>
              </a:solidFill>
            </a:endParaRPr>
          </a:p>
        </p:txBody>
      </p:sp>
    </p:spTree>
    <p:extLst>
      <p:ext uri="{BB962C8B-B14F-4D97-AF65-F5344CB8AC3E}">
        <p14:creationId xmlns:p14="http://schemas.microsoft.com/office/powerpoint/2010/main" val="779191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34</a:t>
            </a:fld>
            <a:endParaRPr lang="en-US">
              <a:solidFill>
                <a:schemeClr val="tx2"/>
              </a:solidFill>
            </a:endParaRPr>
          </a:p>
        </p:txBody>
      </p:sp>
    </p:spTree>
    <p:extLst>
      <p:ext uri="{BB962C8B-B14F-4D97-AF65-F5344CB8AC3E}">
        <p14:creationId xmlns:p14="http://schemas.microsoft.com/office/powerpoint/2010/main" val="7696708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35</a:t>
            </a:fld>
            <a:endParaRPr lang="en-US">
              <a:solidFill>
                <a:schemeClr val="tx2"/>
              </a:solidFill>
            </a:endParaRPr>
          </a:p>
        </p:txBody>
      </p:sp>
    </p:spTree>
    <p:extLst>
      <p:ext uri="{BB962C8B-B14F-4D97-AF65-F5344CB8AC3E}">
        <p14:creationId xmlns:p14="http://schemas.microsoft.com/office/powerpoint/2010/main" val="3453961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36</a:t>
            </a:fld>
            <a:endParaRPr lang="en-US">
              <a:solidFill>
                <a:schemeClr val="tx2"/>
              </a:solidFill>
            </a:endParaRPr>
          </a:p>
        </p:txBody>
      </p:sp>
    </p:spTree>
    <p:extLst>
      <p:ext uri="{BB962C8B-B14F-4D97-AF65-F5344CB8AC3E}">
        <p14:creationId xmlns:p14="http://schemas.microsoft.com/office/powerpoint/2010/main" val="18601664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37</a:t>
            </a:fld>
            <a:endParaRPr lang="en-US">
              <a:solidFill>
                <a:schemeClr val="tx2"/>
              </a:solidFill>
            </a:endParaRPr>
          </a:p>
        </p:txBody>
      </p:sp>
    </p:spTree>
    <p:extLst>
      <p:ext uri="{BB962C8B-B14F-4D97-AF65-F5344CB8AC3E}">
        <p14:creationId xmlns:p14="http://schemas.microsoft.com/office/powerpoint/2010/main" val="2060390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38</a:t>
            </a:fld>
            <a:endParaRPr lang="en-US">
              <a:solidFill>
                <a:schemeClr val="tx2"/>
              </a:solidFill>
            </a:endParaRPr>
          </a:p>
        </p:txBody>
      </p:sp>
    </p:spTree>
    <p:extLst>
      <p:ext uri="{BB962C8B-B14F-4D97-AF65-F5344CB8AC3E}">
        <p14:creationId xmlns:p14="http://schemas.microsoft.com/office/powerpoint/2010/main" val="2378707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dirty="0"/>
              <a:t>The </a:t>
            </a:r>
            <a:r>
              <a:rPr lang="en-US" b="1" dirty="0"/>
              <a:t>comatrix</a:t>
            </a:r>
            <a:r>
              <a:rPr lang="en-US" dirty="0"/>
              <a:t> of a matrix AAA is the transpose of the matrix of cofactors of </a:t>
            </a:r>
            <a:r>
              <a:rPr lang="en-US" dirty="0" err="1"/>
              <a:t>AAA.Each</a:t>
            </a:r>
            <a:r>
              <a:rPr lang="en-US" dirty="0"/>
              <a:t> cofactor is obtained by calculating the determinant of the submatrix that remains after removing the row and column corresponding to the element in question, with an appropriate sign adjustment based on the position.</a:t>
            </a:r>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6</a:t>
            </a:fld>
            <a:endParaRPr lang="en-US">
              <a:solidFill>
                <a:schemeClr val="tx2"/>
              </a:solidFill>
            </a:endParaRPr>
          </a:p>
        </p:txBody>
      </p:sp>
    </p:spTree>
    <p:extLst>
      <p:ext uri="{BB962C8B-B14F-4D97-AF65-F5344CB8AC3E}">
        <p14:creationId xmlns:p14="http://schemas.microsoft.com/office/powerpoint/2010/main" val="17326702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39</a:t>
            </a:fld>
            <a:endParaRPr lang="en-US">
              <a:solidFill>
                <a:schemeClr val="tx2"/>
              </a:solidFill>
            </a:endParaRPr>
          </a:p>
        </p:txBody>
      </p:sp>
    </p:spTree>
    <p:extLst>
      <p:ext uri="{BB962C8B-B14F-4D97-AF65-F5344CB8AC3E}">
        <p14:creationId xmlns:p14="http://schemas.microsoft.com/office/powerpoint/2010/main" val="172815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40</a:t>
            </a:fld>
            <a:endParaRPr lang="en-US">
              <a:solidFill>
                <a:schemeClr val="tx2"/>
              </a:solidFill>
            </a:endParaRPr>
          </a:p>
        </p:txBody>
      </p:sp>
    </p:spTree>
    <p:extLst>
      <p:ext uri="{BB962C8B-B14F-4D97-AF65-F5344CB8AC3E}">
        <p14:creationId xmlns:p14="http://schemas.microsoft.com/office/powerpoint/2010/main" val="28556085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41</a:t>
            </a:fld>
            <a:endParaRPr lang="en-US">
              <a:solidFill>
                <a:schemeClr val="tx2"/>
              </a:solidFill>
            </a:endParaRPr>
          </a:p>
        </p:txBody>
      </p:sp>
    </p:spTree>
    <p:extLst>
      <p:ext uri="{BB962C8B-B14F-4D97-AF65-F5344CB8AC3E}">
        <p14:creationId xmlns:p14="http://schemas.microsoft.com/office/powerpoint/2010/main" val="3523260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42</a:t>
            </a:fld>
            <a:endParaRPr lang="en-US">
              <a:solidFill>
                <a:schemeClr val="tx2"/>
              </a:solidFill>
            </a:endParaRPr>
          </a:p>
        </p:txBody>
      </p:sp>
    </p:spTree>
    <p:extLst>
      <p:ext uri="{BB962C8B-B14F-4D97-AF65-F5344CB8AC3E}">
        <p14:creationId xmlns:p14="http://schemas.microsoft.com/office/powerpoint/2010/main" val="33352456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43</a:t>
            </a:fld>
            <a:endParaRPr lang="en-US">
              <a:solidFill>
                <a:schemeClr val="tx2"/>
              </a:solidFill>
            </a:endParaRPr>
          </a:p>
        </p:txBody>
      </p:sp>
    </p:spTree>
    <p:extLst>
      <p:ext uri="{BB962C8B-B14F-4D97-AF65-F5344CB8AC3E}">
        <p14:creationId xmlns:p14="http://schemas.microsoft.com/office/powerpoint/2010/main" val="22817875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45</a:t>
            </a:fld>
            <a:endParaRPr lang="en-US">
              <a:solidFill>
                <a:schemeClr val="tx2"/>
              </a:solidFill>
            </a:endParaRPr>
          </a:p>
        </p:txBody>
      </p:sp>
    </p:spTree>
    <p:extLst>
      <p:ext uri="{BB962C8B-B14F-4D97-AF65-F5344CB8AC3E}">
        <p14:creationId xmlns:p14="http://schemas.microsoft.com/office/powerpoint/2010/main" val="1974596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8</a:t>
            </a:fld>
            <a:endParaRPr lang="en-US">
              <a:solidFill>
                <a:schemeClr val="tx2"/>
              </a:solidFill>
            </a:endParaRPr>
          </a:p>
        </p:txBody>
      </p:sp>
    </p:spTree>
    <p:extLst>
      <p:ext uri="{BB962C8B-B14F-4D97-AF65-F5344CB8AC3E}">
        <p14:creationId xmlns:p14="http://schemas.microsoft.com/office/powerpoint/2010/main" val="1352954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9</a:t>
            </a:fld>
            <a:endParaRPr lang="en-US">
              <a:solidFill>
                <a:schemeClr val="tx2"/>
              </a:solidFill>
            </a:endParaRPr>
          </a:p>
        </p:txBody>
      </p:sp>
    </p:spTree>
    <p:extLst>
      <p:ext uri="{BB962C8B-B14F-4D97-AF65-F5344CB8AC3E}">
        <p14:creationId xmlns:p14="http://schemas.microsoft.com/office/powerpoint/2010/main" val="2890698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10</a:t>
            </a:fld>
            <a:endParaRPr lang="en-US">
              <a:solidFill>
                <a:schemeClr val="tx2"/>
              </a:solidFill>
            </a:endParaRPr>
          </a:p>
        </p:txBody>
      </p:sp>
    </p:spTree>
    <p:extLst>
      <p:ext uri="{BB962C8B-B14F-4D97-AF65-F5344CB8AC3E}">
        <p14:creationId xmlns:p14="http://schemas.microsoft.com/office/powerpoint/2010/main" val="1658328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11</a:t>
            </a:fld>
            <a:endParaRPr lang="en-US">
              <a:solidFill>
                <a:schemeClr val="tx2"/>
              </a:solidFill>
            </a:endParaRPr>
          </a:p>
        </p:txBody>
      </p:sp>
    </p:spTree>
    <p:extLst>
      <p:ext uri="{BB962C8B-B14F-4D97-AF65-F5344CB8AC3E}">
        <p14:creationId xmlns:p14="http://schemas.microsoft.com/office/powerpoint/2010/main" val="487435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12</a:t>
            </a:fld>
            <a:endParaRPr lang="en-US">
              <a:solidFill>
                <a:schemeClr val="tx2"/>
              </a:solidFill>
            </a:endParaRPr>
          </a:p>
        </p:txBody>
      </p:sp>
    </p:spTree>
    <p:extLst>
      <p:ext uri="{BB962C8B-B14F-4D97-AF65-F5344CB8AC3E}">
        <p14:creationId xmlns:p14="http://schemas.microsoft.com/office/powerpoint/2010/main" val="3957686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13</a:t>
            </a:fld>
            <a:endParaRPr lang="en-US">
              <a:solidFill>
                <a:schemeClr val="tx2"/>
              </a:solidFill>
            </a:endParaRPr>
          </a:p>
        </p:txBody>
      </p:sp>
    </p:spTree>
    <p:extLst>
      <p:ext uri="{BB962C8B-B14F-4D97-AF65-F5344CB8AC3E}">
        <p14:creationId xmlns:p14="http://schemas.microsoft.com/office/powerpoint/2010/main" val="3518544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6.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7.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0262505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26629223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a:t>Click to edit </a:t>
            </a:r>
            <a:br>
              <a:rPr lang="en-US"/>
            </a:br>
            <a:r>
              <a:rPr lang="en-US"/>
              <a:t>Master title style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56AAC322-A587-0D44-9CDC-7DA011D994FD}"/>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CC8EC03B-39C5-0E45-AD0F-DE2479FFECB9}"/>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A5B8C075-D469-5945-8A81-FECAB28B4205}"/>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9E6D37D9-3301-F54F-9272-9D252A6EC58C}"/>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595EA0FA-9501-B547-8135-2C3BC9966CA4}"/>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11D6F0E7-49AB-0E44-A424-AE9E809C800E}"/>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B8241830-918C-D640-9D55-215C3DE4BED6}"/>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1968923F-80FF-8A45-A7BA-12B93FD3E61A}"/>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9120F0CB-3F89-FD48-8828-371EFE6E64A5}"/>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AE5F0138-FE18-2447-9206-3096D156DCA7}"/>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83C7C61E-04DA-5549-B482-33FC7E0BDEF5}"/>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FA4769DE-B43A-964E-BFA9-FFA182F859A9}"/>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91E17DAC-840F-CE4F-93D6-9BD633AB24FA}"/>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075373C4-4D07-E84D-BA6C-1B009B58C60F}"/>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491EE608-7320-F042-856E-432165CE759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46F3B282-50D5-114A-81CE-18E1B86FAFA7}"/>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3D183DD2-9850-F84D-A98F-EABE4BCEED5C}"/>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CCD88A22-6F41-C44E-8743-8B6862A5793B}"/>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EC234909-56D8-D848-B9F0-3A5FD9C95AC1}"/>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3B01C128-FD60-F642-BEC5-B533A2278417}"/>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25F553AF-29EC-E14F-B878-AF579864F84D}"/>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5353768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a:t>Click to edit </a:t>
            </a:r>
            <a:br>
              <a:rPr lang="en-US"/>
            </a:br>
            <a:r>
              <a:rPr lang="en-US"/>
              <a:t>Master title style </a:t>
            </a:r>
            <a:br>
              <a:rPr lang="en-US"/>
            </a:br>
            <a:r>
              <a:rPr lang="en-US"/>
              <a:t>36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A77AF10F-158F-C346-8747-EDFC2E4DFC9B}"/>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F446DFDC-9BF0-0F43-B562-CC194FAEC48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13731EA9-2529-FA49-951E-5D8EC2A94A3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2D5134B1-7FD9-6145-A059-C1B164ABAE4B}"/>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DD698EC2-9B0A-224F-9101-4F08D6CD4A1E}"/>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C3196EE8-C18D-0F43-A47C-966F09342A63}"/>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0579804E-299D-C34D-A7C4-87A0C3B6EB1F}"/>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9C106911-B1D8-D940-A775-582CAE9EF475}"/>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31421553-45B9-9346-AECF-97332F93FEFF}"/>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AC464758-6ED1-2F46-B184-EB1B4EC92079}"/>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FDF93D31-DFCC-E24C-B684-3B5DFD7007E5}"/>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7F0E7E74-1E06-6D46-A071-68A6F2485B8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3E21427B-C7C7-9649-8D89-24F47E7DF649}"/>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7F04AFE7-1B1E-DC4A-A910-774D13684159}"/>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333F937F-3713-B640-AA0F-D52F3C98276A}"/>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F4CAB2CF-1385-1747-A421-64EFDE105D6F}"/>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12C032E3-AC49-D14E-AE86-1BC17F89D5D5}"/>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976F9622-66FB-F641-97A6-87F7321065CD}"/>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9799DA12-6AB1-6B4E-B08B-036934F7A175}"/>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1B5A50F5-A2BF-AF48-A483-E6F72318BA74}"/>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183DBE8E-3651-3A4A-8CDB-685DD0E66BC1}"/>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4576073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a:t>Click to edit </a:t>
            </a:r>
            <a:br>
              <a:rPr lang="en-US"/>
            </a:br>
            <a:r>
              <a:rPr lang="en-US"/>
              <a:t>Master title style 48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CDBB2564-1FAE-904D-9067-E0C17DC1B4DF}"/>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6BEB21D0-EF3E-D845-B9EB-F58AFF13BB20}"/>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60736A09-34A5-BE44-822D-78090BD7F74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DEA230E7-ADB1-E141-BC7D-DA43445D39D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07884ECF-8B14-F54A-BA06-DE345EECE33F}"/>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C263524C-1EF2-AE41-9C05-DA4D14288882}"/>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99344581-36D1-2745-86E9-7A3BC54C60BA}"/>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B850F3C4-908D-2B42-801B-922F760EEE59}"/>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F82E916D-0833-EE4A-982B-61CEED6FD2F5}"/>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5050A37F-AA5F-2D48-A115-B66B562B3DE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6742B941-5584-8D43-AA2B-23C57A2C43FB}"/>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8D5BAA46-C3E0-A74D-909A-E80576BB21C7}"/>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2BD45C55-0431-1E42-AE88-CC7CF1B544F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E606A71A-ACA6-7447-9040-3327E5398D5E}"/>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6ED70D24-5B20-D44D-9C13-F9EF46D9531E}"/>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86A66190-91BD-2B47-98C0-A85F25684F87}"/>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07E7EF01-3461-6F48-8ED3-9A2BE04294CC}"/>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DCDCFD7-560D-F146-8301-79D7B6F2B4D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552E3AE9-5ECC-CA49-95B0-973875A548ED}"/>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1FC166F5-E82C-554C-B84F-5B1878744729}"/>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7434A299-AF03-374E-91F6-8D7C38890873}"/>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7666218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a:t>Click to edit </a:t>
            </a:r>
            <a:br>
              <a:rPr lang="en-US"/>
            </a:br>
            <a:r>
              <a:rPr lang="en-US"/>
              <a:t>Master title style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EB0229AE-A0A0-CB4C-BC48-6969992344AB}"/>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18C65F01-37EF-D140-B2F2-407856C77286}"/>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A4227ACB-6AE0-034D-A89C-76CAAC4D9691}"/>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9466A4D8-DA55-4247-9B68-DB81ECCACE20}"/>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B30F1561-A307-2741-A027-37F5110EE56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5E5BAC6B-779F-CD48-8952-18AFCAE522A0}"/>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AD81B65A-537E-8143-AF30-D943C9594DC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BE0C7608-4AB2-7C44-8170-54EC88D82EA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7AECEE15-AF70-BD49-9F30-501721A16EB3}"/>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8DBD2C83-E024-3348-9988-41F83CE81A8A}"/>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81264A0D-8138-DD43-8769-787FA4E3EAE3}"/>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3BE20A05-CD82-5944-B28C-EE0A685FD586}"/>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0C7DDD21-D3FE-C949-B655-B0A9B1DFE809}"/>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FC7BB3E8-A213-0446-9304-7A9B51BE3C6A}"/>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3B2DC09C-FDEC-B64A-A5F3-C29E62BAC91E}"/>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7FF0001D-2872-5744-9421-830967A21AFC}"/>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089131F7-8FE6-6546-B30C-5B9C39E1A21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C8E0E8A-1E19-BB49-8311-E20DA72FF227}"/>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4586611B-DABA-474F-8041-50D4418E656D}"/>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DF2F26A7-88A6-8149-9C9D-F0F38764ECAE}"/>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75D05C79-E1A9-9341-A4C3-716EF4ED62CF}"/>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104975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a:t>Click to edit </a:t>
            </a:r>
            <a:br>
              <a:rPr lang="en-US"/>
            </a:br>
            <a:r>
              <a:rPr lang="en-US"/>
              <a:t>Master title style </a:t>
            </a:r>
            <a:br>
              <a:rPr lang="en-US"/>
            </a:br>
            <a:r>
              <a:rPr lang="en-US"/>
              <a:t>36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A8100205-D20B-3242-A3A5-4BA81450BB6B}"/>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F53DA42E-4013-124A-B141-F95745077564}"/>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7CDC4676-69E8-454C-A33B-50318377959D}"/>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DB3C18BF-8CBB-204E-85FD-6C57AE0A9BE8}"/>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AF4C8CF8-5970-F047-991F-934EE08D99C0}"/>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A3452B59-5D95-7949-8D4C-37A5A576AFE0}"/>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F001C4A5-AD36-E44A-B263-18D9C4512BB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17A0914D-3D31-6F49-B7FA-D84E0C08603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DAA6DA7F-8FBB-864C-9EA8-2EB248F1E06A}"/>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6496FF78-CBFC-C144-A0B0-BFD836E16A37}"/>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D3DA9FDF-276B-2545-820B-9480CA6E3040}"/>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6FD0B97B-7121-E547-AB46-08773A6B6071}"/>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D0C1545C-909B-314B-8101-132F92176D50}"/>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DC737D53-697F-8248-8617-1C0414D107D2}"/>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50392668-ECB9-EC4A-B38F-E8C7A0A57613}"/>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66857A4F-6F65-DB4E-A9FB-A32AF6C96477}"/>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87BF39A1-5714-C149-BC63-997FDD7883F0}"/>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CC709433-2186-4649-9480-21E49AD0A7A2}"/>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9310353-24A8-8840-9BA3-E7CB86E12A4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A1BB35F5-6F81-074B-8C82-70818DDE9502}"/>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FB98052A-4F05-0448-8435-F94F72C97723}"/>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0902991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46221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399"/>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a:extLst>
              <a:ext uri="{FF2B5EF4-FFF2-40B4-BE49-F238E27FC236}">
                <a16:creationId xmlns:a16="http://schemas.microsoft.com/office/drawing/2014/main" id="{EDBCA456-A643-45C8-9383-5A06099EB621}"/>
              </a:ext>
            </a:extLst>
          </p:cNvPr>
          <p:cNvSpPr>
            <a:spLocks noGrp="1"/>
          </p:cNvSpPr>
          <p:nvPr>
            <p:ph type="ftr" sz="quarter" idx="10"/>
          </p:nvPr>
        </p:nvSpPr>
        <p:spPr>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5B05DC85-FD3C-4245-83A1-F6197CB9E08F}"/>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7" name="Gruppieren 3">
            <a:extLst>
              <a:ext uri="{FF2B5EF4-FFF2-40B4-BE49-F238E27FC236}">
                <a16:creationId xmlns:a16="http://schemas.microsoft.com/office/drawing/2014/main" id="{A7F1AE90-14FD-464F-8345-41F570EFCAA5}"/>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9C8519DC-E4B1-014B-9FB8-D37EEBDAA687}"/>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D51E4660-226C-A548-9C18-2F534D42797D}"/>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705FBED6-14D1-3644-97A8-D2A387F7027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6321C712-F33B-1943-9DEE-0D476E2458A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99C5BAB4-72EC-104E-814E-8E2DCD613D55}"/>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27C1853F-6D3C-584E-A7BE-366C25B8AC87}"/>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56F9FABC-CDC0-CF48-B746-23485BF87A5F}"/>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2DB041F2-E8DC-C949-B5AF-87F8228DB55B}"/>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B5ED2E0-FC88-B643-9AE2-E24B7157B2C2}"/>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ACB8F4B7-B51E-E342-B64D-D4333F9E1386}"/>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D7DB5217-1F9F-454A-9809-AA2500D2479E}"/>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40CE00D2-E24A-FE4E-BB2E-E2144974D6BB}"/>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C6B75246-3347-A148-8CE4-AA9D3F9AAD20}"/>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05E73623-40F3-9D42-8773-EDB72F2792FC}"/>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BD3FB745-D47C-B440-8327-42DDDE2A55A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37B7881-390C-7047-95E9-3D0AA3FDF197}"/>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EC3D0AD5-C796-6C45-AC20-58FFE1C504F5}"/>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24BE4D74-E8E7-304A-83F1-01A42D8D46BC}"/>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6D66DB51-BFC8-F044-BA49-872061AF8F58}"/>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6148EBDE-BDFE-AB48-A069-2D1D954C09EC}"/>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8561569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88">
          <p15:clr>
            <a:srgbClr val="65CEFF"/>
          </p15:clr>
        </p15:guide>
        <p15:guide id="6" orient="horz" pos="3658">
          <p15:clr>
            <a:srgbClr val="65CEFF"/>
          </p15:clr>
        </p15:guide>
        <p15:guide id="7" orient="horz" pos="4157">
          <p15:clr>
            <a:srgbClr val="65CEFF"/>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2"/>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a:extLst>
              <a:ext uri="{FF2B5EF4-FFF2-40B4-BE49-F238E27FC236}">
                <a16:creationId xmlns:a16="http://schemas.microsoft.com/office/drawing/2014/main" id="{21031E7D-E514-484A-9CCD-52A9C2222261}"/>
              </a:ext>
            </a:extLst>
          </p:cNvPr>
          <p:cNvSpPr>
            <a:spLocks noGrp="1"/>
          </p:cNvSpPr>
          <p:nvPr>
            <p:ph type="ftr" sz="quarter" idx="10"/>
          </p:nvPr>
        </p:nvSpPr>
        <p:spPr>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447F428C-5AA7-413C-A721-B7AADDF8B42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7" name="Gruppieren 3">
            <a:extLst>
              <a:ext uri="{FF2B5EF4-FFF2-40B4-BE49-F238E27FC236}">
                <a16:creationId xmlns:a16="http://schemas.microsoft.com/office/drawing/2014/main" id="{D1E5269B-37CC-1747-8F83-00D7AEF62D50}"/>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EAE66F48-80F6-F14F-B7F8-786E2A6545DB}"/>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D380ACC1-9A90-8340-A4FA-D8FDBEDB1034}"/>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E8612FCB-FFEB-0A42-90B5-91A71CC1F6E9}"/>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3739B361-6CBE-8940-8E0F-51D79954C68C}"/>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9891019E-6F46-4748-AF4B-3DE17EEA73F0}"/>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F2065961-D643-5340-9E05-47013FC56CAA}"/>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5E7F9EBA-30B9-304D-9A5A-5FA9A6261325}"/>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40875A41-8EF4-E949-BC4C-7D79CBFAB8DF}"/>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5FC3C7D5-33C1-AA41-8831-0B2CDDC9D621}"/>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7705FD61-370B-7544-9B52-7E98B9F2FFBA}"/>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2394A1F8-6238-C643-A030-FA9B40C9D517}"/>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5841E93B-262F-5948-9FB2-776492C8153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8C504E1C-6C80-0F40-B078-934B46365020}"/>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B0908C1B-A859-8D40-94A5-EAAF0D60DFE9}"/>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9352377D-AB25-2B48-A346-8710095D4483}"/>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F4D90156-1109-064E-8EAF-BD19B8B58B86}"/>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D91EBD60-6730-2043-9AA8-0FEBBFFBD381}"/>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1A8B3A94-8B83-3D4F-8EB6-516DB579FE26}"/>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E9738D49-5D16-094F-9FC9-3D1A310736D3}"/>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96A16986-3E83-854A-BA9F-F6C8551101F6}"/>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6069383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121"/>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5" name="Footer Placeholder">
            <a:extLst>
              <a:ext uri="{FF2B5EF4-FFF2-40B4-BE49-F238E27FC236}">
                <a16:creationId xmlns:a16="http://schemas.microsoft.com/office/drawing/2014/main" id="{1498F1A9-6241-4523-AFBC-C74F3AA4AC35}"/>
              </a:ext>
            </a:extLst>
          </p:cNvPr>
          <p:cNvSpPr>
            <a:spLocks noGrp="1"/>
          </p:cNvSpPr>
          <p:nvPr>
            <p:ph type="ftr" sz="quarter" idx="10"/>
          </p:nvPr>
        </p:nvSpPr>
        <p:spPr>
          <a:xfrm>
            <a:off x="1059160" y="6310800"/>
            <a:ext cx="8639240"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267619FE-01EE-4013-B481-A8C505C5D26A}"/>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7" name="Gruppieren 3">
            <a:extLst>
              <a:ext uri="{FF2B5EF4-FFF2-40B4-BE49-F238E27FC236}">
                <a16:creationId xmlns:a16="http://schemas.microsoft.com/office/drawing/2014/main" id="{23BB6AB6-2F71-184D-908B-4ECDC1CC7CB2}"/>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DF9E0473-AEBC-DC40-85C9-01B79D7AF37D}"/>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05B773B7-6CE0-7B41-8573-A8761AFAF1F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CC6F99F8-11B2-EB4F-91F5-3612FB86336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56F86936-97F7-EC40-9C1A-AB5B0BC06A1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87DEC493-99BC-6C42-A500-E3F9F3027F0C}"/>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9905A8A1-25AC-1F49-8F69-B41E64E9ACCC}"/>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00B27B6A-B069-7149-A637-76E2541D73E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CA1FC2F0-95AC-BD42-8CF3-5ED654BC6A58}"/>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70700DE9-6A86-8747-BD9F-FCA60EE6185E}"/>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1B4CB2B2-155C-7D45-8EB1-EF2392CA5E3A}"/>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906CAD04-1C9B-174C-A956-DA6847DD8E93}"/>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A9F99345-483C-3340-B93E-94DDC083B1EE}"/>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D4B7877E-74F6-134E-9943-CC6A978E8201}"/>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A45760D8-FF0D-AE45-9E3B-7AFF7C1BFE5E}"/>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66809BA3-9AB6-1B48-8F36-9131F2D418E9}"/>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6553FD53-3770-F041-9CB0-82EA3A41217E}"/>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3849DAD0-AE54-174C-84B4-D59778AF6A7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FEEF4423-2CDB-334E-8A59-29415D020CBB}"/>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42E567A8-24D4-FC4C-AFE8-7870468A4E75}"/>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4C935F86-1295-6B43-8017-3EAD932B87D7}"/>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41836091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able of contents / Agenda">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A9A69E62-6A1D-AE4C-9B24-3FE967A37A9B}"/>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4BAAA20F-3AAA-4D49-B29B-360A5C881C2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C3B5DCED-553E-0742-969A-521E822EE831}"/>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0205835B-EBEC-5540-A60F-F80AE4A7139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EE3FC5BC-9A34-8543-ABD7-4E9443AB0D96}"/>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5153B859-34A3-9545-8A14-88E1FD3E4146}"/>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72C5A9ED-C3B3-BE48-AE8C-F7772981C052}"/>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8A056FB1-B0BA-E440-838C-846F772D66B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FAC76570-B7B6-5340-928C-47CE9DF5004D}"/>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D4BE84F1-FC87-E04A-99AE-98C35A658BCD}"/>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EF1D9387-43C8-DD40-9E60-A9D47D4CAFD9}"/>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9B756B6E-3AAB-FD43-9AC9-83A1D3A2A2D1}"/>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0F7BD6B1-D500-DD4A-BDE6-52ACEDD1B8C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9F7D7654-362D-4F47-88F8-8F1C3382363A}"/>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694F1C1B-0BF5-CA42-BA31-C166FCB18C6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A14C6418-1440-784C-A3F5-886382D59995}"/>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B9345D40-AC97-2E4D-B65F-E9446F9B2E4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C90206CB-0242-B243-B067-4CBADAD942E8}"/>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47A551D9-F0F6-7442-AD1E-BBA00D1931DC}"/>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B778BF2A-87E2-0445-BF6C-6F1E185BA868}"/>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4A0DE0E8-1EDB-DA45-B92F-6F62E3801E5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6016624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1" orient="horz" pos="302">
          <p15:clr>
            <a:srgbClr val="65CEFF"/>
          </p15:clr>
        </p15:guide>
        <p15:guide id="12" orient="horz" pos="664">
          <p15:clr>
            <a:srgbClr val="65CEFF"/>
          </p15:clr>
        </p15:guide>
        <p15:guide id="16" orient="horz" pos="3658">
          <p15:clr>
            <a:srgbClr val="65CEFF"/>
          </p15:clr>
        </p15:guide>
        <p15:guide id="18" orient="horz" pos="4157">
          <p15:clr>
            <a:srgbClr val="65CEFF"/>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p>
            <a:r>
              <a:rPr lang="en-US"/>
              <a:t>Click to edit Master title style</a:t>
            </a:r>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E73DB6A8-F91C-4B87-ACAA-19A2D5EA21E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406109912"/>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5" pos="3840">
          <p15:clr>
            <a:srgbClr val="65CEFF"/>
          </p15:clr>
        </p15:guide>
        <p15:guide id="7" pos="4975">
          <p15:clr>
            <a:srgbClr val="65CEFF"/>
          </p15:clr>
        </p15:guide>
        <p15:guide id="8" pos="5157">
          <p15:clr>
            <a:srgbClr val="65CEFF"/>
          </p15:clr>
        </p15:guide>
        <p15:guide id="9" pos="7680">
          <p15:clr>
            <a:srgbClr val="65CEFF"/>
          </p15:clr>
        </p15:guide>
        <p15:guide id="12" orient="horz" pos="664">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37924137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a:xfrm>
            <a:off x="0" y="1"/>
            <a:ext cx="12192000" cy="6167438"/>
          </a:xfrm>
          <a:solidFill>
            <a:schemeClr val="accent1"/>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a:extLst>
              <a:ext uri="{FF2B5EF4-FFF2-40B4-BE49-F238E27FC236}">
                <a16:creationId xmlns:a16="http://schemas.microsoft.com/office/drawing/2014/main" id="{3F142F7C-7BE3-40CB-8C53-6F7533073558}"/>
              </a:ext>
            </a:extLst>
          </p:cNvPr>
          <p:cNvSpPr>
            <a:spLocks noGrp="1"/>
          </p:cNvSpPr>
          <p:nvPr>
            <p:ph type="title" hasCustomPrompt="1"/>
          </p:nvPr>
        </p:nvSpPr>
        <p:spPr>
          <a:xfrm>
            <a:off x="1022400" y="1054100"/>
            <a:ext cx="9252000" cy="1491868"/>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555679107"/>
      </p:ext>
    </p:extLst>
  </p:cSld>
  <p:clrMapOvr>
    <a:masterClrMapping/>
  </p:clrMapOvr>
  <p:extLst>
    <p:ext uri="{DCECCB84-F9BA-43D5-87BE-67443E8EF086}">
      <p15:sldGuideLst xmlns:p15="http://schemas.microsoft.com/office/powerpoint/2012/main">
        <p15:guide id="9" pos="6472">
          <p15:clr>
            <a:srgbClr val="65CEFF"/>
          </p15:clr>
        </p15:guide>
        <p15:guide id="12" orient="horz" pos="664">
          <p15:clr>
            <a:srgbClr val="65CEFF"/>
          </p15:clr>
        </p15:guide>
        <p15:guide id="18" orient="horz" pos="4157">
          <p15:clr>
            <a:srgbClr val="65CEFF"/>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a:xfrm>
            <a:off x="0" y="1"/>
            <a:ext cx="7611160" cy="6167438"/>
          </a:xfrm>
          <a:solidFill>
            <a:schemeClr val="accent1"/>
          </a:solidFill>
        </p:spPr>
        <p:txBody>
          <a:bodyPr lIns="144000" tIns="108000" rIns="144000" bIns="108000"/>
          <a:lstStyle>
            <a:lvl1pPr marL="0" indent="0">
              <a:buNone/>
              <a:defRPr>
                <a:solidFill>
                  <a:schemeClr val="bg1"/>
                </a:solidFill>
              </a:defRPr>
            </a:lvl1pPr>
          </a:lstStyle>
          <a:p>
            <a:r>
              <a:rPr lang="en-US" noProof="0"/>
              <a:t>Picture</a:t>
            </a:r>
          </a:p>
        </p:txBody>
      </p:sp>
      <p:sp>
        <p:nvSpPr>
          <p:cNvPr id="2" name="Title">
            <a:extLst>
              <a:ext uri="{FF2B5EF4-FFF2-40B4-BE49-F238E27FC236}">
                <a16:creationId xmlns:a16="http://schemas.microsoft.com/office/drawing/2014/main" id="{AFFC798E-B633-4D30-A7C1-DC796BD8887A}"/>
              </a:ext>
            </a:extLst>
          </p:cNvPr>
          <p:cNvSpPr>
            <a:spLocks noGrp="1"/>
          </p:cNvSpPr>
          <p:nvPr>
            <p:ph type="title" hasCustomPrompt="1"/>
          </p:nvPr>
        </p:nvSpPr>
        <p:spPr>
          <a:xfrm>
            <a:off x="1022400" y="1054100"/>
            <a:ext cx="6156275" cy="2215991"/>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br>
              <a:rPr lang="en-US"/>
            </a:br>
            <a:r>
              <a:rPr lang="en-US"/>
              <a:t>3 lines</a:t>
            </a:r>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317894218"/>
      </p:ext>
    </p:extLst>
  </p:cSld>
  <p:clrMapOvr>
    <a:masterClrMapping/>
  </p:clrMapOvr>
  <p:extLst>
    <p:ext uri="{DCECCB84-F9BA-43D5-87BE-67443E8EF086}">
      <p15:sldGuideLst xmlns:p15="http://schemas.microsoft.com/office/powerpoint/2012/main">
        <p15:guide id="2" pos="4522">
          <p15:clr>
            <a:srgbClr val="65CEFF"/>
          </p15:clr>
        </p15:guide>
        <p15:guide id="3" pos="4794">
          <p15:clr>
            <a:srgbClr val="65CEFF"/>
          </p15:clr>
        </p15:guide>
        <p15:guide id="4" pos="5066">
          <p15:clr>
            <a:srgbClr val="65CEFF"/>
          </p15:clr>
        </p15:guide>
        <p15:guide id="7" orient="horz" pos="302">
          <p15:clr>
            <a:srgbClr val="65CEFF"/>
          </p15:clr>
        </p15:guide>
        <p15:guide id="8" orient="horz" pos="664">
          <p15:clr>
            <a:srgbClr val="65CEFF"/>
          </p15:clr>
        </p15:guide>
        <p15:guide id="10" orient="horz" pos="3658">
          <p15:clr>
            <a:srgbClr val="65CEFF"/>
          </p15:clr>
        </p15:guide>
        <p15:guide id="12" orient="horz" pos="4157">
          <p15:clr>
            <a:srgbClr val="65CEFF"/>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1931D4B0-5BB7-044B-8E7E-37B6356A645D}"/>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20AC3071-51AC-FB43-B84D-347A9CEDE834}"/>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D66211D8-F4D0-9444-AA55-B8F276EA5E1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665B1A9F-FA0F-9742-AEE1-758507DFC59E}"/>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6C20A083-DA07-A648-A114-C0F76D1669CE}"/>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430C91AE-B4FE-4E45-9387-4B47D4770E86}"/>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5BD3C978-CBD4-D94D-BD9C-D251AAECC036}"/>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A5EFA929-619A-1743-A15E-2C8F61C682F3}"/>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6386A8B0-5859-7D4B-B213-2A44B52570C4}"/>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C9E68A64-1244-6F4C-B14E-3CB1B5E7AD01}"/>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5B659EDB-6946-EE46-8C15-38C3E378A84C}"/>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BDD566ED-C824-8E4B-8075-13252E64971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ACB28B07-2670-524B-9EFC-E6754C317A39}"/>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F67D631D-619E-004B-B191-35FD842F077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D2865E78-7584-114D-BCE5-4CA43BE481E8}"/>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9B4DC7B9-EA5F-0249-8BBB-12C8BFE839AC}"/>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890844E-482B-9140-88A2-657CA6078765}"/>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CCD7D1A2-D688-B148-B9AB-D9336A11991B}"/>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8B882CC1-0089-FB4B-9A55-6A7346E13569}"/>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7C54F1E3-A53E-F54A-9FC0-A4CAA2F44529}"/>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C3605ED9-11AD-5441-86F0-A65679D3F95E}"/>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756706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5" pos="3840">
          <p15:clr>
            <a:srgbClr val="65CEFF"/>
          </p15:clr>
        </p15:guide>
        <p15:guide id="7" pos="4975">
          <p15:clr>
            <a:srgbClr val="65CEFF"/>
          </p15:clr>
        </p15:guide>
        <p15:guide id="8" pos="5157">
          <p15:clr>
            <a:srgbClr val="65CEFF"/>
          </p15:clr>
        </p15:guide>
        <p15:guide id="11" orient="horz" pos="302">
          <p15:clr>
            <a:srgbClr val="65CEFF"/>
          </p15:clr>
        </p15:guide>
        <p15:guide id="12" orient="horz" pos="664">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E4BECE54-DDA8-4D2C-8A02-4C8E3E1585E1}"/>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07B7E75B-80B4-49F8-AA70-A41C9D896853}"/>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779A5D52-AC1D-1F4F-B37B-EF517351065F}"/>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0164A7C0-E38A-4845-A81B-14410295F1F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A8FE52FD-6341-EF4D-B2A0-DFC3B16300D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4E586142-9E41-B545-A2EB-40D9DB25BE7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B0704CCC-F812-684E-8535-AE05F395E60F}"/>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2F0FF1E9-45D4-1F40-92F1-5A4A8A468AF5}"/>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C2D9207B-5402-0444-9E56-7B8709F7CAF4}"/>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4341ABCA-F3C5-C14E-BC3B-15EC9AB34A7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3557B251-4149-4047-8880-F9AC17388BE6}"/>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ECCEFAA-150F-5B41-A208-D75636E3BD7A}"/>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7F743078-0B19-4F44-8EAC-82DDFB4897A0}"/>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7743F185-2FC2-F549-911C-7FE354AE7F3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ECEC6793-214A-A94B-A7AB-064B66B39937}"/>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6F74BFC8-AF0F-8447-86D6-6BE44E91818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06ACB9B8-F0C4-1D42-B257-2596F149E6FA}"/>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01E798D3-5BB6-9C4E-AAFC-4E5192CACA36}"/>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2FABF00-D7AE-B543-8F2B-4141998EEA7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4C1898B0-0B29-8546-B98E-12253A318EC3}"/>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B0C12DD3-A3BE-0B44-808F-7D5934B3948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11087255-4C15-AF4C-94BB-CC659FFBBE5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80EBD7EC-186F-3C49-AFAC-1212DB81ED7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7897832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5" pos="3978">
          <p15:clr>
            <a:srgbClr val="65CEFF"/>
          </p15:clr>
        </p15:guide>
        <p15:guide id="7" pos="4975">
          <p15:clr>
            <a:srgbClr val="65CEFF"/>
          </p15:clr>
        </p15:guide>
        <p15:guide id="8" pos="5157">
          <p15:clr>
            <a:srgbClr val="65CEFF"/>
          </p15:clr>
        </p15:guide>
        <p15:guide id="11" orient="horz" pos="302">
          <p15:clr>
            <a:srgbClr val="65CEFF"/>
          </p15:clr>
        </p15:guide>
        <p15:guide id="12" orient="horz" pos="663">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E519D384-FA09-4D60-95A8-589F157A93F4}"/>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7B1666FD-2258-443A-846C-6C7533C61D5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91EB517C-C8FD-4E2E-B744-DB952E96B47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777438896"/>
      </p:ext>
    </p:extLst>
  </p:cSld>
  <p:clrMapOvr>
    <a:masterClrMapping/>
  </p:clrMapOvr>
  <p:extLst>
    <p:ext uri="{DCECCB84-F9BA-43D5-87BE-67443E8EF086}">
      <p15:sldGuideLst xmlns:p15="http://schemas.microsoft.com/office/powerpoint/2012/main">
        <p15:guide id="2" pos="4794">
          <p15:clr>
            <a:srgbClr val="65CEFF"/>
          </p15:clr>
        </p15:guide>
        <p15:guide id="5" orient="horz" pos="302">
          <p15:clr>
            <a:srgbClr val="65CEFF"/>
          </p15:clr>
        </p15:guide>
        <p15:guide id="6" orient="horz" pos="664">
          <p15:clr>
            <a:srgbClr val="65CEFF"/>
          </p15:clr>
        </p15:guide>
        <p15:guide id="8" orient="horz" pos="3658">
          <p15:clr>
            <a:srgbClr val="65CEFF"/>
          </p15:clr>
        </p15:guide>
        <p15:guide id="10" orient="horz" pos="4157">
          <p15:clr>
            <a:srgbClr val="65CEFF"/>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4058929792"/>
      </p:ext>
    </p:extLst>
  </p:cSld>
  <p:clrMapOvr>
    <a:masterClrMapping/>
  </p:clrMapOvr>
  <p:extLst>
    <p:ext uri="{DCECCB84-F9BA-43D5-87BE-67443E8EF086}">
      <p15:sldGuideLst xmlns:p15="http://schemas.microsoft.com/office/powerpoint/2012/main">
        <p15:guide id="4" orient="horz" pos="302">
          <p15:clr>
            <a:srgbClr val="65CEFF"/>
          </p15:clr>
        </p15:guide>
        <p15:guide id="5" orient="horz" pos="664">
          <p15:clr>
            <a:srgbClr val="65CEFF"/>
          </p15:clr>
        </p15:guide>
        <p15:guide id="7" orient="horz" pos="3658">
          <p15:clr>
            <a:srgbClr val="65CEFF"/>
          </p15:clr>
        </p15:guide>
        <p15:guide id="9" orient="horz" pos="4157">
          <p15:clr>
            <a:srgbClr val="65CEFF"/>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33A503D1-D234-4258-9A03-D858B10BA46D}"/>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21AA656B-0BAF-4B75-90BE-93CAC5946C0B}"/>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913893533"/>
      </p:ext>
    </p:extLst>
  </p:cSld>
  <p:clrMapOvr>
    <a:masterClrMapping/>
  </p:clrMapOvr>
  <p:extLst>
    <p:ext uri="{DCECCB84-F9BA-43D5-87BE-67443E8EF086}">
      <p15:sldGuideLst xmlns:p15="http://schemas.microsoft.com/office/powerpoint/2012/main">
        <p15:guide id="2" pos="3705">
          <p15:clr>
            <a:srgbClr val="65CEFF"/>
          </p15:clr>
        </p15:guide>
        <p15:guide id="3" pos="3978">
          <p15:clr>
            <a:srgbClr val="65CEFF"/>
          </p15:clr>
        </p15:guide>
        <p15:guide id="6" orient="horz" pos="302">
          <p15:clr>
            <a:srgbClr val="65CEFF"/>
          </p15:clr>
        </p15:guide>
        <p15:guide id="7" orient="horz" pos="664">
          <p15:clr>
            <a:srgbClr val="65CEFF"/>
          </p15:clr>
        </p15:guide>
        <p15:guide id="9" orient="horz" pos="3658">
          <p15:clr>
            <a:srgbClr val="65CEFF"/>
          </p15:clr>
        </p15:guide>
        <p15:guide id="11" orient="horz" pos="4157">
          <p15:clr>
            <a:srgbClr val="65CEFF"/>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3">
            <a:extLst>
              <a:ext uri="{FF2B5EF4-FFF2-40B4-BE49-F238E27FC236}">
                <a16:creationId xmlns:a16="http://schemas.microsoft.com/office/drawing/2014/main" id="{F020B491-E63A-4FB5-94ED-2BC31EB35C33}"/>
              </a:ext>
            </a:extLst>
          </p:cNvPr>
          <p:cNvSpPr>
            <a:spLocks noGrp="1"/>
          </p:cNvSpPr>
          <p:nvPr>
            <p:ph sz="half" idx="12"/>
          </p:nvPr>
        </p:nvSpPr>
        <p:spPr>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E613FA68-C74A-4621-9563-250388EBCC8B}"/>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F9117D9C-D502-472C-A3C8-FA9087A2EDCE}"/>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3057134925"/>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4" pos="4975">
          <p15:clr>
            <a:srgbClr val="65CEFF"/>
          </p15:clr>
        </p15:guide>
        <p15:guide id="5" pos="5157">
          <p15:clr>
            <a:srgbClr val="65CEFF"/>
          </p15:clr>
        </p15:guide>
        <p15:guide id="8" orient="horz" pos="302">
          <p15:clr>
            <a:srgbClr val="65CEFF"/>
          </p15:clr>
        </p15:guide>
        <p15:guide id="9" orient="horz" pos="664">
          <p15:clr>
            <a:srgbClr val="65CEFF"/>
          </p15:clr>
        </p15:guide>
        <p15:guide id="11" orient="horz" pos="3658">
          <p15:clr>
            <a:srgbClr val="65CEFF"/>
          </p15:clr>
        </p15:guide>
        <p15:guide id="13" orient="horz" pos="4157">
          <p15:clr>
            <a:srgbClr val="65CEFF"/>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2">
            <a:extLst>
              <a:ext uri="{FF2B5EF4-FFF2-40B4-BE49-F238E27FC236}">
                <a16:creationId xmlns:a16="http://schemas.microsoft.com/office/drawing/2014/main" id="{2871E7F7-6A93-4406-8617-80D9CFF396A8}"/>
              </a:ext>
            </a:extLst>
          </p:cNvPr>
          <p:cNvSpPr>
            <a:spLocks noGrp="1"/>
          </p:cNvSpPr>
          <p:nvPr>
            <p:ph sz="half" idx="12"/>
          </p:nvPr>
        </p:nvSpPr>
        <p:spPr>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3">
            <a:extLst>
              <a:ext uri="{FF2B5EF4-FFF2-40B4-BE49-F238E27FC236}">
                <a16:creationId xmlns:a16="http://schemas.microsoft.com/office/drawing/2014/main" id="{BF3FF41E-3844-4153-B955-A1F3E9EC1D30}"/>
              </a:ext>
            </a:extLst>
          </p:cNvPr>
          <p:cNvSpPr>
            <a:spLocks noGrp="1"/>
          </p:cNvSpPr>
          <p:nvPr>
            <p:ph sz="half" idx="2"/>
          </p:nvPr>
        </p:nvSpPr>
        <p:spPr>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4">
            <a:extLst>
              <a:ext uri="{FF2B5EF4-FFF2-40B4-BE49-F238E27FC236}">
                <a16:creationId xmlns:a16="http://schemas.microsoft.com/office/drawing/2014/main" id="{7AD3B9B1-3210-46C8-8222-A0E11719EB88}"/>
              </a:ext>
            </a:extLst>
          </p:cNvPr>
          <p:cNvSpPr>
            <a:spLocks noGrp="1"/>
          </p:cNvSpPr>
          <p:nvPr>
            <p:ph sz="half" idx="13"/>
          </p:nvPr>
        </p:nvSpPr>
        <p:spPr>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1DF6F0C8-00D9-4034-B3CC-D376702BE1C8}"/>
              </a:ext>
            </a:extLst>
          </p:cNvPr>
          <p:cNvSpPr>
            <a:spLocks noGrp="1"/>
          </p:cNvSpPr>
          <p:nvPr>
            <p:ph type="ftr" sz="quarter" idx="14"/>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53D55964-F7E8-48E3-84D5-FE4FE835C563}"/>
              </a:ext>
            </a:extLst>
          </p:cNvPr>
          <p:cNvSpPr>
            <a:spLocks noGrp="1"/>
          </p:cNvSpPr>
          <p:nvPr>
            <p:ph type="sldNum" sz="quarter" idx="15"/>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664260504"/>
      </p:ext>
    </p:extLst>
  </p:cSld>
  <p:clrMapOvr>
    <a:masterClrMapping/>
  </p:clrMapOvr>
  <p:extLst>
    <p:ext uri="{DCECCB84-F9BA-43D5-87BE-67443E8EF086}">
      <p15:sldGuideLst xmlns:p15="http://schemas.microsoft.com/office/powerpoint/2012/main">
        <p15:guide id="3" pos="3978">
          <p15:clr>
            <a:srgbClr val="65CEFF"/>
          </p15:clr>
        </p15:guide>
        <p15:guide id="6" orient="horz" pos="302">
          <p15:clr>
            <a:srgbClr val="65CEFF"/>
          </p15:clr>
        </p15:guide>
        <p15:guide id="7" orient="horz" pos="664">
          <p15:clr>
            <a:srgbClr val="65CEFF"/>
          </p15:clr>
        </p15:guide>
        <p15:guide id="9" orient="horz" pos="2206">
          <p15:clr>
            <a:srgbClr val="65CEFF"/>
          </p15:clr>
        </p15:guide>
        <p15:guide id="11" orient="horz" pos="3658">
          <p15:clr>
            <a:srgbClr val="65CEFF"/>
          </p15:clr>
        </p15:guide>
        <p15:guide id="13" orient="horz" pos="4157">
          <p15:clr>
            <a:srgbClr val="65CEFF"/>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68133C-15D2-4F33-802E-DF15E7891829}"/>
              </a:ext>
            </a:extLst>
          </p:cNvPr>
          <p:cNvSpPr>
            <a:spLocks noGrp="1"/>
          </p:cNvSpPr>
          <p:nvPr>
            <p:ph type="title"/>
          </p:nvPr>
        </p:nvSpPr>
        <p:spPr/>
        <p:txBody>
          <a:bodyPr/>
          <a:lstStyle/>
          <a:p>
            <a:r>
              <a:rPr lang="en-US"/>
              <a:t>Click to edit Master title style</a:t>
            </a:r>
          </a:p>
        </p:txBody>
      </p:sp>
      <p:sp>
        <p:nvSpPr>
          <p:cNvPr id="7" name="Picture Placeholder">
            <a:extLst>
              <a:ext uri="{FF2B5EF4-FFF2-40B4-BE49-F238E27FC236}">
                <a16:creationId xmlns:a16="http://schemas.microsoft.com/office/drawing/2014/main" id="{90866A30-329B-420B-B42B-2C69E0DE6D9B}"/>
              </a:ext>
            </a:extLst>
          </p:cNvPr>
          <p:cNvSpPr>
            <a:spLocks noGrp="1"/>
          </p:cNvSpPr>
          <p:nvPr>
            <p:ph type="pic" sz="quarter" idx="12"/>
          </p:nvPr>
        </p:nvSpPr>
        <p:spPr>
          <a:xfrm>
            <a:off x="411161" y="1414800"/>
            <a:ext cx="7199313" cy="4752000"/>
          </a:xfrm>
          <a:solidFill>
            <a:schemeClr val="bg2"/>
          </a:solidFill>
        </p:spPr>
        <p:txBody>
          <a:bodyPr>
            <a:noAutofit/>
          </a:bodyPr>
          <a:lstStyle/>
          <a:p>
            <a:r>
              <a:rPr lang="en-US"/>
              <a:t>Click icon to add picture</a:t>
            </a:r>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a:extLst>
              <a:ext uri="{FF2B5EF4-FFF2-40B4-BE49-F238E27FC236}">
                <a16:creationId xmlns:a16="http://schemas.microsoft.com/office/drawing/2014/main" id="{33756E69-CA2F-47EC-9D32-CB09C4CD83F1}"/>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95022CCB-0484-488B-8637-222C3919B0F7}"/>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F468BE17-5D03-45C2-9D37-CF354AAA958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6320835"/>
      </p:ext>
    </p:extLst>
  </p:cSld>
  <p:clrMapOvr>
    <a:masterClrMapping/>
  </p:clrMapOvr>
  <p:extLst>
    <p:ext uri="{DCECCB84-F9BA-43D5-87BE-67443E8EF086}">
      <p15:sldGuideLst xmlns:p15="http://schemas.microsoft.com/office/powerpoint/2012/main">
        <p15:guide id="2" pos="4794">
          <p15:clr>
            <a:srgbClr val="65CEFF"/>
          </p15:clr>
        </p15:guide>
        <p15:guide id="3" pos="5066">
          <p15:clr>
            <a:srgbClr val="65CEFF"/>
          </p15:clr>
        </p15:guide>
        <p15:guide id="6" orient="horz" pos="302">
          <p15:clr>
            <a:srgbClr val="65CEFF"/>
          </p15:clr>
        </p15:guide>
        <p15:guide id="7" orient="horz" pos="664">
          <p15:clr>
            <a:srgbClr val="65CEFF"/>
          </p15:clr>
        </p15:guide>
        <p15:guide id="9" orient="horz" pos="3658">
          <p15:clr>
            <a:srgbClr val="65CEFF"/>
          </p15:clr>
        </p15:guide>
        <p15:guide id="11" orient="horz" pos="4157">
          <p15:clr>
            <a:srgbClr val="65CEF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38740176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s without logo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0C7B869-3095-4D4F-B832-8B6077991AA5}"/>
              </a:ext>
            </a:extLst>
          </p:cNvPr>
          <p:cNvSpPr>
            <a:spLocks noGrp="1"/>
          </p:cNvSpPr>
          <p:nvPr>
            <p:ph type="title"/>
          </p:nvPr>
        </p:nvSpPr>
        <p:spPr/>
        <p:txBody>
          <a:bodyPr/>
          <a:lstStyle/>
          <a:p>
            <a:r>
              <a:rPr lang="en-US"/>
              <a:t>Click to edit Master title style</a:t>
            </a:r>
          </a:p>
        </p:txBody>
      </p:sp>
      <p:sp>
        <p:nvSpPr>
          <p:cNvPr id="9" name="Picture Placeholder">
            <a:extLst>
              <a:ext uri="{FF2B5EF4-FFF2-40B4-BE49-F238E27FC236}">
                <a16:creationId xmlns:a16="http://schemas.microsoft.com/office/drawing/2014/main" id="{299C05E6-AE55-4C36-8543-1DA3751542EB}"/>
              </a:ext>
            </a:extLst>
          </p:cNvPr>
          <p:cNvSpPr>
            <a:spLocks noGrp="1"/>
          </p:cNvSpPr>
          <p:nvPr>
            <p:ph type="pic" sz="quarter" idx="12"/>
          </p:nvPr>
        </p:nvSpPr>
        <p:spPr>
          <a:xfrm>
            <a:off x="411163" y="1414800"/>
            <a:ext cx="7199311" cy="4752000"/>
          </a:xfrm>
          <a:solidFill>
            <a:schemeClr val="bg2"/>
          </a:solidFill>
        </p:spPr>
        <p:txBody>
          <a:bodyPr/>
          <a:lstStyle/>
          <a:p>
            <a:r>
              <a:rPr lang="en-US"/>
              <a:t>Click icon to add picture</a:t>
            </a:r>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2BA12055-C879-45E9-A105-2B26D233C9D4}"/>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9AD82E40-8759-4AAC-B9F2-63E0F2C4CC7C}"/>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71BFC655-2850-F345-9ACF-84A558DBD59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698580166"/>
      </p:ext>
    </p:extLst>
  </p:cSld>
  <p:clrMapOvr>
    <a:masterClrMapping/>
  </p:clrMapOvr>
  <p:extLst>
    <p:ext uri="{DCECCB84-F9BA-43D5-87BE-67443E8EF086}">
      <p15:sldGuideLst xmlns:p15="http://schemas.microsoft.com/office/powerpoint/2012/main">
        <p15:guide id="2" pos="4794">
          <p15:clr>
            <a:srgbClr val="65CEFF"/>
          </p15:clr>
        </p15:guide>
        <p15:guide id="3" pos="5066">
          <p15:clr>
            <a:srgbClr val="65CEFF"/>
          </p15:clr>
        </p15:guide>
        <p15:guide id="6" orient="horz" pos="302">
          <p15:clr>
            <a:srgbClr val="65CEFF"/>
          </p15:clr>
        </p15:guide>
        <p15:guide id="7" orient="horz" pos="664">
          <p15:clr>
            <a:srgbClr val="65CEFF"/>
          </p15:clr>
        </p15:guide>
        <p15:guide id="9" orient="horz" pos="3658">
          <p15:clr>
            <a:srgbClr val="65CEFF"/>
          </p15:clr>
        </p15:guide>
        <p15:guide id="11" orient="horz" pos="4157">
          <p15:clr>
            <a:srgbClr val="65CEFF"/>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6" name="Table Placeholder">
            <a:extLst>
              <a:ext uri="{FF2B5EF4-FFF2-40B4-BE49-F238E27FC236}">
                <a16:creationId xmlns:a16="http://schemas.microsoft.com/office/drawing/2014/main" id="{D41D1FE0-EDDA-47B8-BF1F-831D4733C32A}"/>
              </a:ext>
            </a:extLst>
          </p:cNvPr>
          <p:cNvSpPr>
            <a:spLocks noGrp="1"/>
          </p:cNvSpPr>
          <p:nvPr>
            <p:ph type="tbl" sz="quarter" idx="12"/>
          </p:nvPr>
        </p:nvSpPr>
        <p:spPr>
          <a:xfrm>
            <a:off x="404812" y="1414461"/>
            <a:ext cx="11376026" cy="4392000"/>
          </a:xfrm>
        </p:spPr>
        <p:txBody>
          <a:bodyPr/>
          <a:lstStyle/>
          <a:p>
            <a:r>
              <a:rPr lang="en-US"/>
              <a:t>Click icon to add table</a:t>
            </a:r>
          </a:p>
        </p:txBody>
      </p:sp>
      <p:sp>
        <p:nvSpPr>
          <p:cNvPr id="3" name="Footer Placeholder">
            <a:extLst>
              <a:ext uri="{FF2B5EF4-FFF2-40B4-BE49-F238E27FC236}">
                <a16:creationId xmlns:a16="http://schemas.microsoft.com/office/drawing/2014/main" id="{9CEA2FAD-1597-4F5C-878D-02CB854024F3}"/>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CE0A22CB-5E69-4817-B713-C02B97CF6B91}"/>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711555498"/>
      </p:ext>
    </p:extLst>
  </p:cSld>
  <p:clrMapOvr>
    <a:masterClrMapping/>
  </p:clrMapOvr>
  <p:extLst>
    <p:ext uri="{DCECCB84-F9BA-43D5-87BE-67443E8EF086}">
      <p15:sldGuideLst xmlns:p15="http://schemas.microsoft.com/office/powerpoint/2012/main">
        <p15:guide id="4" orient="horz" pos="302">
          <p15:clr>
            <a:srgbClr val="65CEFF"/>
          </p15:clr>
        </p15:guide>
        <p15:guide id="5" orient="horz" pos="664">
          <p15:clr>
            <a:srgbClr val="65CEFF"/>
          </p15:clr>
        </p15:guide>
        <p15:guide id="7" orient="horz" pos="3658">
          <p15:clr>
            <a:srgbClr val="65CEFF"/>
          </p15:clr>
        </p15:guide>
        <p15:guide id="9" orient="horz" pos="4157">
          <p15:clr>
            <a:srgbClr val="65CEFF"/>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9F2A455C-53B1-4792-8EA9-F00926C48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py 1">
            <a:extLst>
              <a:ext uri="{FF2B5EF4-FFF2-40B4-BE49-F238E27FC236}">
                <a16:creationId xmlns:a16="http://schemas.microsoft.com/office/drawing/2014/main" id="{9CE7E2D8-94E8-4FE6-93A5-924CA3EC5315}"/>
              </a:ext>
            </a:extLst>
          </p:cNvPr>
          <p:cNvSpPr>
            <a:spLocks noGrp="1"/>
          </p:cNvSpPr>
          <p:nvPr>
            <p:ph idx="1"/>
          </p:nvPr>
        </p:nvSpPr>
        <p:spPr>
          <a:xfrm>
            <a:off x="411162" y="1414462"/>
            <a:ext cx="3600000" cy="4392000"/>
          </a:xfrm>
          <a:prstGeom prst="rect">
            <a:avLst/>
          </a:prstGeom>
          <a:ln w="19050">
            <a:solidFill>
              <a:schemeClr val="accent2"/>
            </a:solidFill>
          </a:ln>
        </p:spPr>
        <p:txBody>
          <a:bodyPr lIns="216000" tIns="144000" rIns="216000" bIns="144000">
            <a:noAutofit/>
          </a:bodyPr>
          <a:lstStyle>
            <a:lvl1pPr>
              <a:defRPr>
                <a:ln>
                  <a:noFill/>
                </a:ln>
              </a:defRPr>
            </a:lvl1pPr>
            <a:lvl2pPr>
              <a:buClr>
                <a:srgbClr val="00FFB9"/>
              </a:buClr>
              <a:defRPr>
                <a:ln>
                  <a:noFill/>
                </a:ln>
              </a:defRPr>
            </a:lvl2pPr>
            <a:lvl3pPr>
              <a:buClr>
                <a:srgbClr val="00FFB9"/>
              </a:buClr>
              <a:defRPr>
                <a:ln>
                  <a:noFill/>
                </a:ln>
              </a:defRPr>
            </a:lvl3pPr>
            <a:lvl4pPr>
              <a:buClr>
                <a:srgbClr val="00FFB9"/>
              </a:buClr>
              <a:defRPr>
                <a:ln>
                  <a:noFill/>
                </a:ln>
              </a:defRPr>
            </a:lvl4pPr>
            <a:lvl5pPr>
              <a:buClr>
                <a:srgbClr val="00FFB9"/>
              </a:buClr>
              <a:defRPr>
                <a:ln>
                  <a:noFill/>
                </a:ln>
              </a:defRPr>
            </a:lvl5pPr>
            <a:lvl6pPr>
              <a:buClr>
                <a:srgbClr val="00FFB9"/>
              </a:buClr>
              <a:defRPr>
                <a:ln>
                  <a:noFill/>
                </a:ln>
              </a:defRPr>
            </a:lvl6pPr>
            <a:lvl7pPr>
              <a:buClr>
                <a:srgbClr val="00FFB9"/>
              </a:buClr>
              <a:defRPr>
                <a:ln>
                  <a:noFill/>
                </a:ln>
              </a:defRPr>
            </a:lvl7pPr>
            <a:lvl8pPr>
              <a:buClr>
                <a:srgbClr val="00FFB9"/>
              </a:buClr>
              <a:defRPr>
                <a:ln>
                  <a:noFill/>
                </a:ln>
              </a:defRPr>
            </a:lvl8pPr>
            <a:lvl9pPr>
              <a:buClr>
                <a:srgbClr val="00FFB9"/>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2">
            <a:extLst>
              <a:ext uri="{FF2B5EF4-FFF2-40B4-BE49-F238E27FC236}">
                <a16:creationId xmlns:a16="http://schemas.microsoft.com/office/drawing/2014/main" id="{3AC3CE10-0C4B-4A11-BA76-8CAFED13661C}"/>
              </a:ext>
            </a:extLst>
          </p:cNvPr>
          <p:cNvSpPr>
            <a:spLocks noGrp="1"/>
          </p:cNvSpPr>
          <p:nvPr>
            <p:ph idx="13"/>
          </p:nvPr>
        </p:nvSpPr>
        <p:spPr>
          <a:xfrm>
            <a:off x="4299176" y="1414462"/>
            <a:ext cx="3600000" cy="4392000"/>
          </a:xfrm>
          <a:prstGeom prst="rect">
            <a:avLst/>
          </a:prstGeom>
          <a:ln w="19050">
            <a:solidFill>
              <a:schemeClr val="accent2"/>
            </a:solidFill>
          </a:ln>
        </p:spPr>
        <p:txBody>
          <a:bodyPr lIns="216000" tIns="144000" rIns="216000" bIns="144000">
            <a:noAutofit/>
          </a:bodyPr>
          <a:lstStyle>
            <a:lvl1pPr>
              <a:defRPr>
                <a:ln>
                  <a:noFill/>
                </a:ln>
              </a:defRPr>
            </a:lvl1pPr>
            <a:lvl2pPr>
              <a:buClr>
                <a:srgbClr val="00FFB9"/>
              </a:buClr>
              <a:defRPr>
                <a:ln>
                  <a:noFill/>
                </a:ln>
              </a:defRPr>
            </a:lvl2pPr>
            <a:lvl3pPr>
              <a:buClr>
                <a:srgbClr val="00FFB9"/>
              </a:buClr>
              <a:defRPr>
                <a:ln>
                  <a:noFill/>
                </a:ln>
              </a:defRPr>
            </a:lvl3pPr>
            <a:lvl4pPr>
              <a:buClr>
                <a:srgbClr val="00FFB9"/>
              </a:buClr>
              <a:defRPr>
                <a:ln>
                  <a:noFill/>
                </a:ln>
              </a:defRPr>
            </a:lvl4pPr>
            <a:lvl5pPr>
              <a:buClr>
                <a:srgbClr val="00FFB9"/>
              </a:buClr>
              <a:defRPr>
                <a:ln>
                  <a:noFill/>
                </a:ln>
              </a:defRPr>
            </a:lvl5pPr>
            <a:lvl6pPr>
              <a:buClr>
                <a:srgbClr val="00FFB9"/>
              </a:buClr>
              <a:defRPr>
                <a:ln>
                  <a:noFill/>
                </a:ln>
              </a:defRPr>
            </a:lvl6pPr>
            <a:lvl7pPr>
              <a:buClr>
                <a:srgbClr val="00FFB9"/>
              </a:buClr>
              <a:defRPr>
                <a:ln>
                  <a:noFill/>
                </a:ln>
              </a:defRPr>
            </a:lvl7pPr>
            <a:lvl8pPr>
              <a:buClr>
                <a:srgbClr val="00FFB9"/>
              </a:buClr>
              <a:defRPr>
                <a:ln>
                  <a:noFill/>
                </a:ln>
              </a:defRPr>
            </a:lvl8pPr>
            <a:lvl9pPr>
              <a:buClr>
                <a:srgbClr val="00FFB9"/>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91FCCEDD-7521-4BD5-8A32-A62DA6246709}"/>
              </a:ext>
            </a:extLst>
          </p:cNvPr>
          <p:cNvSpPr>
            <a:spLocks noGrp="1"/>
          </p:cNvSpPr>
          <p:nvPr>
            <p:ph type="ftr" sz="quarter" idx="14"/>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DC2AAE3E-7F56-4838-BCE7-6B966549F4DA}"/>
              </a:ext>
            </a:extLst>
          </p:cNvPr>
          <p:cNvSpPr>
            <a:spLocks noGrp="1"/>
          </p:cNvSpPr>
          <p:nvPr>
            <p:ph type="sldNum" sz="quarter" idx="15"/>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E5DDD55C-5C17-4BCD-A9BB-FE8A69DC48D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
        <p:nvSpPr>
          <p:cNvPr id="12" name="Copy 3">
            <a:extLst>
              <a:ext uri="{FF2B5EF4-FFF2-40B4-BE49-F238E27FC236}">
                <a16:creationId xmlns:a16="http://schemas.microsoft.com/office/drawing/2014/main" id="{435A3032-C016-6848-95ED-D5C293A0DF61}"/>
              </a:ext>
            </a:extLst>
          </p:cNvPr>
          <p:cNvSpPr>
            <a:spLocks noGrp="1"/>
          </p:cNvSpPr>
          <p:nvPr>
            <p:ph idx="12"/>
          </p:nvPr>
        </p:nvSpPr>
        <p:spPr>
          <a:xfrm>
            <a:off x="8187189" y="1414462"/>
            <a:ext cx="3600000" cy="4392000"/>
          </a:xfrm>
          <a:prstGeom prst="rect">
            <a:avLst/>
          </a:prstGeom>
          <a:ln w="19050">
            <a:solidFill>
              <a:schemeClr val="accent2"/>
            </a:solidFill>
          </a:ln>
        </p:spPr>
        <p:txBody>
          <a:bodyPr vert="horz" lIns="216000" tIns="144000" rIns="216000" bIns="144000" rtlCol="0">
            <a:noAutofit/>
          </a:bodyPr>
          <a:lstStyle>
            <a:lvl1pPr>
              <a:defRPr lang="en-US">
                <a:ln>
                  <a:noFill/>
                </a:ln>
              </a:defRPr>
            </a:lvl1pPr>
            <a:lvl2pPr>
              <a:buClr>
                <a:schemeClr val="accent1"/>
              </a:buClr>
              <a:defRPr lang="en-US">
                <a:ln>
                  <a:noFill/>
                </a:ln>
              </a:defRPr>
            </a:lvl2pPr>
            <a:lvl3pPr>
              <a:buClr>
                <a:schemeClr val="accent1"/>
              </a:buClr>
              <a:defRPr lang="en-US">
                <a:ln>
                  <a:noFill/>
                </a:ln>
              </a:defRPr>
            </a:lvl3pPr>
            <a:lvl4pPr>
              <a:buClr>
                <a:schemeClr val="accent1"/>
              </a:buClr>
              <a:defRPr lang="en-US">
                <a:ln>
                  <a:noFill/>
                </a:ln>
              </a:defRPr>
            </a:lvl4pPr>
            <a:lvl5pPr>
              <a:buClr>
                <a:schemeClr val="accent1"/>
              </a:buClr>
              <a:defRPr lang="en-US" dirty="0">
                <a:ln>
                  <a:noFill/>
                </a:ln>
              </a:defRPr>
            </a:lvl5pPr>
            <a:lvl6pPr>
              <a:buClr>
                <a:schemeClr val="accent1"/>
              </a:buClr>
              <a:defRPr>
                <a:solidFill>
                  <a:schemeClr val="bg1"/>
                </a:solidFill>
              </a:defRPr>
            </a:lvl6pPr>
            <a:lvl7pPr>
              <a:buClr>
                <a:schemeClr val="accent1"/>
              </a:buClr>
              <a:defRPr>
                <a:solidFill>
                  <a:schemeClr val="bg1"/>
                </a:solidFill>
              </a:defRPr>
            </a:lvl7pPr>
            <a:lvl8pPr>
              <a:buClr>
                <a:schemeClr val="accent1"/>
              </a:buClr>
              <a:defRPr>
                <a:solidFill>
                  <a:schemeClr val="bg1"/>
                </a:solidFill>
              </a:defRPr>
            </a:lvl8pPr>
            <a:lvl9pPr>
              <a:buClr>
                <a:schemeClr val="accent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0" name="Gruppieren 3">
            <a:extLst>
              <a:ext uri="{FF2B5EF4-FFF2-40B4-BE49-F238E27FC236}">
                <a16:creationId xmlns:a16="http://schemas.microsoft.com/office/drawing/2014/main" id="{AC405FF0-83C3-0F40-AD79-D76116C8555C}"/>
              </a:ext>
            </a:extLst>
          </p:cNvPr>
          <p:cNvGrpSpPr/>
          <p:nvPr userDrawn="1"/>
        </p:nvGrpSpPr>
        <p:grpSpPr>
          <a:xfrm>
            <a:off x="-218016" y="-216000"/>
            <a:ext cx="12630816" cy="7290000"/>
            <a:chOff x="-218016" y="-216000"/>
            <a:chExt cx="12630816" cy="7290000"/>
          </a:xfrm>
        </p:grpSpPr>
        <p:cxnSp>
          <p:nvCxnSpPr>
            <p:cNvPr id="13" name="Gerade Verbindung 2">
              <a:extLst>
                <a:ext uri="{FF2B5EF4-FFF2-40B4-BE49-F238E27FC236}">
                  <a16:creationId xmlns:a16="http://schemas.microsoft.com/office/drawing/2014/main" id="{341FB6CD-0DC5-BF45-9A87-1F78F14F4B33}"/>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5">
              <a:extLst>
                <a:ext uri="{FF2B5EF4-FFF2-40B4-BE49-F238E27FC236}">
                  <a16:creationId xmlns:a16="http://schemas.microsoft.com/office/drawing/2014/main" id="{A220E1B8-F8ED-6344-B3F0-9AA79AB9886A}"/>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6">
              <a:extLst>
                <a:ext uri="{FF2B5EF4-FFF2-40B4-BE49-F238E27FC236}">
                  <a16:creationId xmlns:a16="http://schemas.microsoft.com/office/drawing/2014/main" id="{4E787010-737D-8547-AC49-A619F4C2BDFB}"/>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37">
              <a:extLst>
                <a:ext uri="{FF2B5EF4-FFF2-40B4-BE49-F238E27FC236}">
                  <a16:creationId xmlns:a16="http://schemas.microsoft.com/office/drawing/2014/main" id="{5260EC15-997F-8640-91FD-41E1BD287E5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38">
              <a:extLst>
                <a:ext uri="{FF2B5EF4-FFF2-40B4-BE49-F238E27FC236}">
                  <a16:creationId xmlns:a16="http://schemas.microsoft.com/office/drawing/2014/main" id="{62EBD868-4CA3-2740-B815-2F9D2932C9D8}"/>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39">
              <a:extLst>
                <a:ext uri="{FF2B5EF4-FFF2-40B4-BE49-F238E27FC236}">
                  <a16:creationId xmlns:a16="http://schemas.microsoft.com/office/drawing/2014/main" id="{16810235-CFC9-1041-A6F8-9A58D7521603}"/>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1">
              <a:extLst>
                <a:ext uri="{FF2B5EF4-FFF2-40B4-BE49-F238E27FC236}">
                  <a16:creationId xmlns:a16="http://schemas.microsoft.com/office/drawing/2014/main" id="{342C3557-807F-0D44-9D7E-2C10C6D248D8}"/>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42">
              <a:extLst>
                <a:ext uri="{FF2B5EF4-FFF2-40B4-BE49-F238E27FC236}">
                  <a16:creationId xmlns:a16="http://schemas.microsoft.com/office/drawing/2014/main" id="{38AD214C-B44F-B946-9EC8-AEB4B09C0825}"/>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43">
              <a:extLst>
                <a:ext uri="{FF2B5EF4-FFF2-40B4-BE49-F238E27FC236}">
                  <a16:creationId xmlns:a16="http://schemas.microsoft.com/office/drawing/2014/main" id="{FFEEB5DD-4475-784B-B8BB-AB4212BB6E66}"/>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44">
              <a:extLst>
                <a:ext uri="{FF2B5EF4-FFF2-40B4-BE49-F238E27FC236}">
                  <a16:creationId xmlns:a16="http://schemas.microsoft.com/office/drawing/2014/main" id="{106DD394-3D9B-2F46-A2D4-2A8DD2BCCE3B}"/>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1">
              <a:extLst>
                <a:ext uri="{FF2B5EF4-FFF2-40B4-BE49-F238E27FC236}">
                  <a16:creationId xmlns:a16="http://schemas.microsoft.com/office/drawing/2014/main" id="{B41B4994-DCF5-B64B-8572-34B6BD11D056}"/>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2">
              <a:extLst>
                <a:ext uri="{FF2B5EF4-FFF2-40B4-BE49-F238E27FC236}">
                  <a16:creationId xmlns:a16="http://schemas.microsoft.com/office/drawing/2014/main" id="{88B93A1A-5ED3-084E-A805-9245BE874F7B}"/>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3">
              <a:extLst>
                <a:ext uri="{FF2B5EF4-FFF2-40B4-BE49-F238E27FC236}">
                  <a16:creationId xmlns:a16="http://schemas.microsoft.com/office/drawing/2014/main" id="{1492A9CB-FAE4-8B40-BD45-0708EF43EDBE}"/>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4">
              <a:extLst>
                <a:ext uri="{FF2B5EF4-FFF2-40B4-BE49-F238E27FC236}">
                  <a16:creationId xmlns:a16="http://schemas.microsoft.com/office/drawing/2014/main" id="{0ACD7E6E-B7F8-B942-9805-A70487FE053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5">
              <a:extLst>
                <a:ext uri="{FF2B5EF4-FFF2-40B4-BE49-F238E27FC236}">
                  <a16:creationId xmlns:a16="http://schemas.microsoft.com/office/drawing/2014/main" id="{27E7EBAB-D878-464D-9ED2-15ED15E2091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56">
              <a:extLst>
                <a:ext uri="{FF2B5EF4-FFF2-40B4-BE49-F238E27FC236}">
                  <a16:creationId xmlns:a16="http://schemas.microsoft.com/office/drawing/2014/main" id="{7E4DE3EE-0658-7D4E-B6E9-3A26A36A20D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58">
              <a:extLst>
                <a:ext uri="{FF2B5EF4-FFF2-40B4-BE49-F238E27FC236}">
                  <a16:creationId xmlns:a16="http://schemas.microsoft.com/office/drawing/2014/main" id="{1F501EDD-2FD6-2E41-B126-11FFCC2479B2}"/>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59">
              <a:extLst>
                <a:ext uri="{FF2B5EF4-FFF2-40B4-BE49-F238E27FC236}">
                  <a16:creationId xmlns:a16="http://schemas.microsoft.com/office/drawing/2014/main" id="{342059A2-B962-5649-8710-36DF1F3E87F1}"/>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Gerade Verbindung 60">
              <a:extLst>
                <a:ext uri="{FF2B5EF4-FFF2-40B4-BE49-F238E27FC236}">
                  <a16:creationId xmlns:a16="http://schemas.microsoft.com/office/drawing/2014/main" id="{D296262D-F6FA-8241-AE24-D4AEA6C03E3A}"/>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Gerade Verbindung 61">
              <a:extLst>
                <a:ext uri="{FF2B5EF4-FFF2-40B4-BE49-F238E27FC236}">
                  <a16:creationId xmlns:a16="http://schemas.microsoft.com/office/drawing/2014/main" id="{55B91FD8-E6BE-174C-93A8-ECC83FCAE11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5541919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1" orient="horz" pos="3658">
          <p15:clr>
            <a:srgbClr val="65CEFF"/>
          </p15:clr>
        </p15:guide>
        <p15:guide id="13" orient="horz" pos="4157">
          <p15:clr>
            <a:srgbClr val="65CEFF"/>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Lst>
          </p:cNvPr>
          <p:cNvSpPr/>
          <p:nvPr userDrawn="1"/>
        </p:nvSpPr>
        <p:spPr>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1"/>
          </a:gra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9" name="Gruppieren 3">
            <a:extLst>
              <a:ext uri="{FF2B5EF4-FFF2-40B4-BE49-F238E27FC236}">
                <a16:creationId xmlns:a16="http://schemas.microsoft.com/office/drawing/2014/main" id="{2000D4C6-D5D0-FD45-9E8D-64DD9BF2AFA5}"/>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0D876D92-EB49-8744-9E59-5DD89093AA9E}"/>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5">
              <a:extLst>
                <a:ext uri="{FF2B5EF4-FFF2-40B4-BE49-F238E27FC236}">
                  <a16:creationId xmlns:a16="http://schemas.microsoft.com/office/drawing/2014/main" id="{C8D8E50F-9339-F24C-BBE0-42CE544204E4}"/>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6">
              <a:extLst>
                <a:ext uri="{FF2B5EF4-FFF2-40B4-BE49-F238E27FC236}">
                  <a16:creationId xmlns:a16="http://schemas.microsoft.com/office/drawing/2014/main" id="{5BADFE97-B243-214F-85FC-728EEC426516}"/>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7">
              <a:extLst>
                <a:ext uri="{FF2B5EF4-FFF2-40B4-BE49-F238E27FC236}">
                  <a16:creationId xmlns:a16="http://schemas.microsoft.com/office/drawing/2014/main" id="{59AD3682-B6B1-E542-8858-70B2337BBFF4}"/>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8">
              <a:extLst>
                <a:ext uri="{FF2B5EF4-FFF2-40B4-BE49-F238E27FC236}">
                  <a16:creationId xmlns:a16="http://schemas.microsoft.com/office/drawing/2014/main" id="{1C37429F-82DD-F14A-8FF8-7648707B6491}"/>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39">
              <a:extLst>
                <a:ext uri="{FF2B5EF4-FFF2-40B4-BE49-F238E27FC236}">
                  <a16:creationId xmlns:a16="http://schemas.microsoft.com/office/drawing/2014/main" id="{901121EE-EA81-DB4D-BDB7-882E5C189516}"/>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1">
              <a:extLst>
                <a:ext uri="{FF2B5EF4-FFF2-40B4-BE49-F238E27FC236}">
                  <a16:creationId xmlns:a16="http://schemas.microsoft.com/office/drawing/2014/main" id="{038B52B1-CCBB-0D4E-9F72-937BF6602E17}"/>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2">
              <a:extLst>
                <a:ext uri="{FF2B5EF4-FFF2-40B4-BE49-F238E27FC236}">
                  <a16:creationId xmlns:a16="http://schemas.microsoft.com/office/drawing/2014/main" id="{A169D696-533C-3C43-AF0D-B4E7BD10EEC2}"/>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3">
              <a:extLst>
                <a:ext uri="{FF2B5EF4-FFF2-40B4-BE49-F238E27FC236}">
                  <a16:creationId xmlns:a16="http://schemas.microsoft.com/office/drawing/2014/main" id="{C86C61DC-2949-8C41-9A37-D1AD1D2B7E1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44">
              <a:extLst>
                <a:ext uri="{FF2B5EF4-FFF2-40B4-BE49-F238E27FC236}">
                  <a16:creationId xmlns:a16="http://schemas.microsoft.com/office/drawing/2014/main" id="{F5FEC9C8-0B82-5F4C-A96C-994B96D41E48}"/>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1">
              <a:extLst>
                <a:ext uri="{FF2B5EF4-FFF2-40B4-BE49-F238E27FC236}">
                  <a16:creationId xmlns:a16="http://schemas.microsoft.com/office/drawing/2014/main" id="{DE5C844A-3D4E-5847-AB7E-AE064162EB70}"/>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2">
              <a:extLst>
                <a:ext uri="{FF2B5EF4-FFF2-40B4-BE49-F238E27FC236}">
                  <a16:creationId xmlns:a16="http://schemas.microsoft.com/office/drawing/2014/main" id="{08F3CC80-7CFB-D545-AC95-0FC2E341E66F}"/>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3">
              <a:extLst>
                <a:ext uri="{FF2B5EF4-FFF2-40B4-BE49-F238E27FC236}">
                  <a16:creationId xmlns:a16="http://schemas.microsoft.com/office/drawing/2014/main" id="{2422A80F-63D5-1A40-955E-5C19F1D4F5CC}"/>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4">
              <a:extLst>
                <a:ext uri="{FF2B5EF4-FFF2-40B4-BE49-F238E27FC236}">
                  <a16:creationId xmlns:a16="http://schemas.microsoft.com/office/drawing/2014/main" id="{97234CE1-992D-7C4D-8C81-9314FE9F85BD}"/>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5">
              <a:extLst>
                <a:ext uri="{FF2B5EF4-FFF2-40B4-BE49-F238E27FC236}">
                  <a16:creationId xmlns:a16="http://schemas.microsoft.com/office/drawing/2014/main" id="{7AE320F7-5AFF-C94C-AB8E-3F7B9BEF517A}"/>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6">
              <a:extLst>
                <a:ext uri="{FF2B5EF4-FFF2-40B4-BE49-F238E27FC236}">
                  <a16:creationId xmlns:a16="http://schemas.microsoft.com/office/drawing/2014/main" id="{5A78ED21-79B2-DF47-838A-A37D3A9B0642}"/>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8">
              <a:extLst>
                <a:ext uri="{FF2B5EF4-FFF2-40B4-BE49-F238E27FC236}">
                  <a16:creationId xmlns:a16="http://schemas.microsoft.com/office/drawing/2014/main" id="{21D6456D-1D31-8242-AB85-C4B929FAB0CF}"/>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59">
              <a:extLst>
                <a:ext uri="{FF2B5EF4-FFF2-40B4-BE49-F238E27FC236}">
                  <a16:creationId xmlns:a16="http://schemas.microsoft.com/office/drawing/2014/main" id="{FA4BCC2E-A4A6-A344-AFA8-4646D84B450F}"/>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0">
              <a:extLst>
                <a:ext uri="{FF2B5EF4-FFF2-40B4-BE49-F238E27FC236}">
                  <a16:creationId xmlns:a16="http://schemas.microsoft.com/office/drawing/2014/main" id="{11F59C58-7AB5-A54F-AEBA-01375EE36044}"/>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61">
              <a:extLst>
                <a:ext uri="{FF2B5EF4-FFF2-40B4-BE49-F238E27FC236}">
                  <a16:creationId xmlns:a16="http://schemas.microsoft.com/office/drawing/2014/main" id="{A76A56A6-F4A0-AA45-AFE7-19E47BD2D7FC}"/>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1952288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24">
          <p15:clr>
            <a:srgbClr val="65CEFF"/>
          </p15:clr>
        </p15:guide>
        <p15:guide id="2" pos="6472">
          <p15:clr>
            <a:srgbClr val="65CEFF"/>
          </p15:clr>
        </p15:guide>
        <p15:guide id="5" orient="horz" pos="1073">
          <p15:clr>
            <a:srgbClr val="65CEFF"/>
          </p15:clr>
        </p15:guide>
        <p15:guide id="6" orient="horz" pos="3658">
          <p15:clr>
            <a:srgbClr val="65CEFF"/>
          </p15:clr>
        </p15:guide>
        <p15:guide id="8" orient="horz" pos="4157">
          <p15:clr>
            <a:srgbClr val="65CEFF"/>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a:xfrm>
            <a:off x="986400" y="1270799"/>
            <a:ext cx="10797930" cy="4536000"/>
          </a:xfrm>
        </p:spPr>
        <p:txBody>
          <a:bodyPr lIns="0" tIns="0" rIns="0" bIns="0" anchor="t">
            <a:noAutofit/>
          </a:bodyPr>
          <a:lstStyle>
            <a:lvl1pPr>
              <a:lnSpc>
                <a:spcPct val="90000"/>
              </a:lnSpc>
              <a:defRPr sz="8000">
                <a:gradFill>
                  <a:gsLst>
                    <a:gs pos="0">
                      <a:schemeClr val="accent2"/>
                    </a:gs>
                    <a:gs pos="100000">
                      <a:schemeClr val="accent3"/>
                    </a:gs>
                  </a:gsLst>
                  <a:lin ang="0" scaled="1"/>
                </a:gradFill>
              </a:defRPr>
            </a:lvl1pPr>
          </a:lstStyle>
          <a:p>
            <a:r>
              <a:rPr lang="en-US"/>
              <a:t>Click to edit Master title style</a:t>
            </a:r>
          </a:p>
        </p:txBody>
      </p:sp>
      <p:sp>
        <p:nvSpPr>
          <p:cNvPr id="2" name="Footer Placeholder">
            <a:extLst>
              <a:ext uri="{FF2B5EF4-FFF2-40B4-BE49-F238E27FC236}">
                <a16:creationId xmlns:a16="http://schemas.microsoft.com/office/drawing/2014/main" id="{09BD8BE5-BFF2-469D-8B93-9556FCC45CF1}"/>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3" name="Slide Number Placeholder">
            <a:extLst>
              <a:ext uri="{FF2B5EF4-FFF2-40B4-BE49-F238E27FC236}">
                <a16:creationId xmlns:a16="http://schemas.microsoft.com/office/drawing/2014/main" id="{F9372441-FA7E-4481-BBC2-24CB6D3017C8}"/>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4" name="Siemens Logo">
            <a:extLst>
              <a:ext uri="{FF2B5EF4-FFF2-40B4-BE49-F238E27FC236}">
                <a16:creationId xmlns:a16="http://schemas.microsoft.com/office/drawing/2014/main" id="{0EF6BB07-4F4E-4859-9572-DA63E35B93A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6" name="Gruppieren 3">
            <a:extLst>
              <a:ext uri="{FF2B5EF4-FFF2-40B4-BE49-F238E27FC236}">
                <a16:creationId xmlns:a16="http://schemas.microsoft.com/office/drawing/2014/main" id="{15C3AE7A-779D-9B4F-BF14-FED38C5D3009}"/>
              </a:ext>
            </a:extLst>
          </p:cNvPr>
          <p:cNvGrpSpPr/>
          <p:nvPr userDrawn="1"/>
        </p:nvGrpSpPr>
        <p:grpSpPr>
          <a:xfrm>
            <a:off x="-218016" y="-216000"/>
            <a:ext cx="12630816" cy="7290000"/>
            <a:chOff x="-218016" y="-216000"/>
            <a:chExt cx="12630816" cy="7290000"/>
          </a:xfrm>
        </p:grpSpPr>
        <p:cxnSp>
          <p:nvCxnSpPr>
            <p:cNvPr id="7" name="Gerade Verbindung 2">
              <a:extLst>
                <a:ext uri="{FF2B5EF4-FFF2-40B4-BE49-F238E27FC236}">
                  <a16:creationId xmlns:a16="http://schemas.microsoft.com/office/drawing/2014/main" id="{530D43DF-8C91-AD44-93DC-D17E6BE72229}"/>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CE26D090-14DB-C441-A9CC-15308715FC2A}"/>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6">
              <a:extLst>
                <a:ext uri="{FF2B5EF4-FFF2-40B4-BE49-F238E27FC236}">
                  <a16:creationId xmlns:a16="http://schemas.microsoft.com/office/drawing/2014/main" id="{A24B8094-6479-A148-89B3-DB2B07168491}"/>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7">
              <a:extLst>
                <a:ext uri="{FF2B5EF4-FFF2-40B4-BE49-F238E27FC236}">
                  <a16:creationId xmlns:a16="http://schemas.microsoft.com/office/drawing/2014/main" id="{B74A5B90-711A-5441-B6AF-6AAD84D38A09}"/>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8">
              <a:extLst>
                <a:ext uri="{FF2B5EF4-FFF2-40B4-BE49-F238E27FC236}">
                  <a16:creationId xmlns:a16="http://schemas.microsoft.com/office/drawing/2014/main" id="{E9FA3E1E-580A-DE4D-8924-9A7B18E1C209}"/>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9">
              <a:extLst>
                <a:ext uri="{FF2B5EF4-FFF2-40B4-BE49-F238E27FC236}">
                  <a16:creationId xmlns:a16="http://schemas.microsoft.com/office/drawing/2014/main" id="{B7443866-3049-1243-AD8A-4DADF5FA1DDD}"/>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41">
              <a:extLst>
                <a:ext uri="{FF2B5EF4-FFF2-40B4-BE49-F238E27FC236}">
                  <a16:creationId xmlns:a16="http://schemas.microsoft.com/office/drawing/2014/main" id="{612C92CF-5ADD-2D4E-9195-577DD56FD9C8}"/>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2">
              <a:extLst>
                <a:ext uri="{FF2B5EF4-FFF2-40B4-BE49-F238E27FC236}">
                  <a16:creationId xmlns:a16="http://schemas.microsoft.com/office/drawing/2014/main" id="{182EFC7D-E789-F24D-B02E-DCF5128BCB03}"/>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3">
              <a:extLst>
                <a:ext uri="{FF2B5EF4-FFF2-40B4-BE49-F238E27FC236}">
                  <a16:creationId xmlns:a16="http://schemas.microsoft.com/office/drawing/2014/main" id="{2B94A0F1-A4AC-2849-88D3-A399FD40D00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4">
              <a:extLst>
                <a:ext uri="{FF2B5EF4-FFF2-40B4-BE49-F238E27FC236}">
                  <a16:creationId xmlns:a16="http://schemas.microsoft.com/office/drawing/2014/main" id="{F714368C-0FD7-954A-A9C1-625FD137FDDE}"/>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51">
              <a:extLst>
                <a:ext uri="{FF2B5EF4-FFF2-40B4-BE49-F238E27FC236}">
                  <a16:creationId xmlns:a16="http://schemas.microsoft.com/office/drawing/2014/main" id="{DA2E0624-ED51-9C4A-8088-BB9B009B3935}"/>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2">
              <a:extLst>
                <a:ext uri="{FF2B5EF4-FFF2-40B4-BE49-F238E27FC236}">
                  <a16:creationId xmlns:a16="http://schemas.microsoft.com/office/drawing/2014/main" id="{C6B0F7B3-1E7E-F84A-AB49-BEDF7F5907D7}"/>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3">
              <a:extLst>
                <a:ext uri="{FF2B5EF4-FFF2-40B4-BE49-F238E27FC236}">
                  <a16:creationId xmlns:a16="http://schemas.microsoft.com/office/drawing/2014/main" id="{DB55748C-514E-1249-920A-C38468A6A52A}"/>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4">
              <a:extLst>
                <a:ext uri="{FF2B5EF4-FFF2-40B4-BE49-F238E27FC236}">
                  <a16:creationId xmlns:a16="http://schemas.microsoft.com/office/drawing/2014/main" id="{19FA0186-962E-914F-8B5F-F10F096B4027}"/>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5">
              <a:extLst>
                <a:ext uri="{FF2B5EF4-FFF2-40B4-BE49-F238E27FC236}">
                  <a16:creationId xmlns:a16="http://schemas.microsoft.com/office/drawing/2014/main" id="{047F89F6-F043-9943-834F-C836332A17A3}"/>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6">
              <a:extLst>
                <a:ext uri="{FF2B5EF4-FFF2-40B4-BE49-F238E27FC236}">
                  <a16:creationId xmlns:a16="http://schemas.microsoft.com/office/drawing/2014/main" id="{2A0CE643-36AB-2E40-91D2-9BECF85F8E92}"/>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8">
              <a:extLst>
                <a:ext uri="{FF2B5EF4-FFF2-40B4-BE49-F238E27FC236}">
                  <a16:creationId xmlns:a16="http://schemas.microsoft.com/office/drawing/2014/main" id="{07D705C4-1DC7-1344-8C09-05B50E773589}"/>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9">
              <a:extLst>
                <a:ext uri="{FF2B5EF4-FFF2-40B4-BE49-F238E27FC236}">
                  <a16:creationId xmlns:a16="http://schemas.microsoft.com/office/drawing/2014/main" id="{AA2B5E0B-45F0-624D-B70C-5A96DE149C0D}"/>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60">
              <a:extLst>
                <a:ext uri="{FF2B5EF4-FFF2-40B4-BE49-F238E27FC236}">
                  <a16:creationId xmlns:a16="http://schemas.microsoft.com/office/drawing/2014/main" id="{CA7259AC-D7CE-F849-B582-B1611CD7631C}"/>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1">
              <a:extLst>
                <a:ext uri="{FF2B5EF4-FFF2-40B4-BE49-F238E27FC236}">
                  <a16:creationId xmlns:a16="http://schemas.microsoft.com/office/drawing/2014/main" id="{828C45B9-53EC-2E45-A1A1-637C447B9D56}"/>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4062775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5">
          <p15:clr>
            <a:srgbClr val="65CEFF"/>
          </p15:clr>
        </p15:guide>
        <p15:guide id="2" pos="6472">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sz="8000">
                <a:solidFill>
                  <a:schemeClr val="tx1"/>
                </a:solidFill>
              </a:defRPr>
            </a:lvl1pPr>
          </a:lstStyle>
          <a:p>
            <a:r>
              <a:rPr lang="en-US"/>
              <a:t>Contact</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lvl2pPr>
            <a:lvl3pPr marL="180000" indent="-180000" algn="l">
              <a:spcAft>
                <a:spcPts val="0"/>
              </a:spcAft>
              <a:buFont typeface="Arial" panose="020B0604020202020204" pitchFamily="34" charset="0"/>
              <a:buChar char="•"/>
              <a:defRPr sz="1400" b="0"/>
            </a:lvl3pPr>
            <a:lvl4pPr marL="360000" indent="-180000" algn="l">
              <a:spcAft>
                <a:spcPts val="0"/>
              </a:spcAft>
              <a:buFont typeface="Arial" panose="020B0604020202020204" pitchFamily="34" charset="0"/>
              <a:buChar char="•"/>
              <a:defRPr sz="1400"/>
            </a:lvl4pPr>
            <a:lvl5pPr marL="360000" indent="-180000" algn="l">
              <a:spcAft>
                <a:spcPts val="0"/>
              </a:spcAft>
              <a:buFont typeface="Arial" panose="020B0604020202020204" pitchFamily="34" charset="0"/>
              <a:buChar char="•"/>
              <a:defRPr sz="1400" b="1"/>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lvl="0"/>
            <a:r>
              <a:rPr lang="en-US"/>
              <a:t>Click to edit the contact</a:t>
            </a:r>
          </a:p>
          <a:p>
            <a:pPr lvl="1"/>
            <a:r>
              <a:rPr lang="en-US"/>
              <a:t>Name etc.</a:t>
            </a:r>
          </a:p>
          <a:p>
            <a:pPr lvl="2"/>
            <a:r>
              <a:rPr lang="en-US"/>
              <a:t>Department etc.</a:t>
            </a:r>
          </a:p>
          <a:p>
            <a:pPr lvl="3"/>
            <a:r>
              <a:rPr lang="en-US"/>
              <a:t>subchapter</a:t>
            </a:r>
          </a:p>
          <a:p>
            <a:pPr lvl="4"/>
            <a:r>
              <a:rPr lang="en-US"/>
              <a:t>active subchapter</a:t>
            </a:r>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5FD2C39E-5D81-4A0E-9F45-909328900889}"/>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635188" y="6418800"/>
            <a:ext cx="1152000" cy="183168"/>
          </a:xfrm>
          <a:prstGeom prst="rect">
            <a:avLst/>
          </a:prstGeom>
        </p:spPr>
      </p:pic>
      <p:grpSp>
        <p:nvGrpSpPr>
          <p:cNvPr id="7" name="Gruppieren 3">
            <a:extLst>
              <a:ext uri="{FF2B5EF4-FFF2-40B4-BE49-F238E27FC236}">
                <a16:creationId xmlns:a16="http://schemas.microsoft.com/office/drawing/2014/main" id="{040A4677-129C-DE4B-95FF-FDDD7FF443EB}"/>
              </a:ext>
            </a:extLst>
          </p:cNvPr>
          <p:cNvGrpSpPr/>
          <p:nvPr userDrawn="1"/>
        </p:nvGrpSpPr>
        <p:grpSpPr>
          <a:xfrm>
            <a:off x="-218016" y="-216000"/>
            <a:ext cx="12630816" cy="7290000"/>
            <a:chOff x="-218016" y="-216000"/>
            <a:chExt cx="12630816" cy="7290000"/>
          </a:xfrm>
        </p:grpSpPr>
        <p:cxnSp>
          <p:nvCxnSpPr>
            <p:cNvPr id="11" name="Gerade Verbindung 2">
              <a:extLst>
                <a:ext uri="{FF2B5EF4-FFF2-40B4-BE49-F238E27FC236}">
                  <a16:creationId xmlns:a16="http://schemas.microsoft.com/office/drawing/2014/main" id="{006A0617-A9C6-894F-ADEE-AE142ADBA94F}"/>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5">
              <a:extLst>
                <a:ext uri="{FF2B5EF4-FFF2-40B4-BE49-F238E27FC236}">
                  <a16:creationId xmlns:a16="http://schemas.microsoft.com/office/drawing/2014/main" id="{2141F9F0-4C00-7147-B372-17A79F17E44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6">
              <a:extLst>
                <a:ext uri="{FF2B5EF4-FFF2-40B4-BE49-F238E27FC236}">
                  <a16:creationId xmlns:a16="http://schemas.microsoft.com/office/drawing/2014/main" id="{DAF8AF3E-B2F4-3C4F-BAB8-CCB41768A877}"/>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7">
              <a:extLst>
                <a:ext uri="{FF2B5EF4-FFF2-40B4-BE49-F238E27FC236}">
                  <a16:creationId xmlns:a16="http://schemas.microsoft.com/office/drawing/2014/main" id="{4C738B15-4C46-F54B-8552-667E846FCF22}"/>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8">
              <a:extLst>
                <a:ext uri="{FF2B5EF4-FFF2-40B4-BE49-F238E27FC236}">
                  <a16:creationId xmlns:a16="http://schemas.microsoft.com/office/drawing/2014/main" id="{4CBE6EBF-739D-4142-BB4C-4132FA1ADAE1}"/>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39">
              <a:extLst>
                <a:ext uri="{FF2B5EF4-FFF2-40B4-BE49-F238E27FC236}">
                  <a16:creationId xmlns:a16="http://schemas.microsoft.com/office/drawing/2014/main" id="{5C2E04C7-AB29-AF42-92C1-C8CA2AE7640A}"/>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1">
              <a:extLst>
                <a:ext uri="{FF2B5EF4-FFF2-40B4-BE49-F238E27FC236}">
                  <a16:creationId xmlns:a16="http://schemas.microsoft.com/office/drawing/2014/main" id="{680CB20C-3FBC-5641-AFF9-7A4A1640926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2">
              <a:extLst>
                <a:ext uri="{FF2B5EF4-FFF2-40B4-BE49-F238E27FC236}">
                  <a16:creationId xmlns:a16="http://schemas.microsoft.com/office/drawing/2014/main" id="{865A489B-85F0-464A-AD48-633ADB439614}"/>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3">
              <a:extLst>
                <a:ext uri="{FF2B5EF4-FFF2-40B4-BE49-F238E27FC236}">
                  <a16:creationId xmlns:a16="http://schemas.microsoft.com/office/drawing/2014/main" id="{B135379C-13D3-5B47-9A92-22A006CAEAF7}"/>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44">
              <a:extLst>
                <a:ext uri="{FF2B5EF4-FFF2-40B4-BE49-F238E27FC236}">
                  <a16:creationId xmlns:a16="http://schemas.microsoft.com/office/drawing/2014/main" id="{6CA2EC91-EBEE-A84B-8D02-6420F7D10A71}"/>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1">
              <a:extLst>
                <a:ext uri="{FF2B5EF4-FFF2-40B4-BE49-F238E27FC236}">
                  <a16:creationId xmlns:a16="http://schemas.microsoft.com/office/drawing/2014/main" id="{183B8CEF-7B89-1342-86A1-600B76639BF4}"/>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2">
              <a:extLst>
                <a:ext uri="{FF2B5EF4-FFF2-40B4-BE49-F238E27FC236}">
                  <a16:creationId xmlns:a16="http://schemas.microsoft.com/office/drawing/2014/main" id="{BEAA513E-7F69-9D44-94E1-AD777F01543E}"/>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3">
              <a:extLst>
                <a:ext uri="{FF2B5EF4-FFF2-40B4-BE49-F238E27FC236}">
                  <a16:creationId xmlns:a16="http://schemas.microsoft.com/office/drawing/2014/main" id="{8723EC33-31B6-1746-8161-C144DA161FC8}"/>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4">
              <a:extLst>
                <a:ext uri="{FF2B5EF4-FFF2-40B4-BE49-F238E27FC236}">
                  <a16:creationId xmlns:a16="http://schemas.microsoft.com/office/drawing/2014/main" id="{34179D27-BFB2-9942-AA1D-FA34E909355D}"/>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5">
              <a:extLst>
                <a:ext uri="{FF2B5EF4-FFF2-40B4-BE49-F238E27FC236}">
                  <a16:creationId xmlns:a16="http://schemas.microsoft.com/office/drawing/2014/main" id="{2A78427C-975F-054E-8D92-28967CC164EC}"/>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6">
              <a:extLst>
                <a:ext uri="{FF2B5EF4-FFF2-40B4-BE49-F238E27FC236}">
                  <a16:creationId xmlns:a16="http://schemas.microsoft.com/office/drawing/2014/main" id="{D7A5C957-41D1-6F4A-B235-9EAE39ADD6D2}"/>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8">
              <a:extLst>
                <a:ext uri="{FF2B5EF4-FFF2-40B4-BE49-F238E27FC236}">
                  <a16:creationId xmlns:a16="http://schemas.microsoft.com/office/drawing/2014/main" id="{4C7D483A-0F9D-C44F-8B73-898636867BC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59">
              <a:extLst>
                <a:ext uri="{FF2B5EF4-FFF2-40B4-BE49-F238E27FC236}">
                  <a16:creationId xmlns:a16="http://schemas.microsoft.com/office/drawing/2014/main" id="{3C172A8B-8E6A-F14F-BB1B-9EF8DC965238}"/>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0">
              <a:extLst>
                <a:ext uri="{FF2B5EF4-FFF2-40B4-BE49-F238E27FC236}">
                  <a16:creationId xmlns:a16="http://schemas.microsoft.com/office/drawing/2014/main" id="{22DFDE7F-EEC8-3248-B4C4-07D48A2EE360}"/>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61">
              <a:extLst>
                <a:ext uri="{FF2B5EF4-FFF2-40B4-BE49-F238E27FC236}">
                  <a16:creationId xmlns:a16="http://schemas.microsoft.com/office/drawing/2014/main" id="{7E7E2B5E-64A3-4840-B3FB-6E2EACCE2E61}"/>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537197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65CEFF"/>
          </p15:clr>
        </p15:guide>
        <p15:guide id="2" pos="6472">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3585622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1284850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3892771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1476582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1694504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1982919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9798753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0304949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45523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5420397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179381240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40912660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37887247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32736721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37851303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24741777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4801691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6329377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7393325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8818096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980855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1295524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9322651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8810228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4142694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168519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7702983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7082324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4541081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4518324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7140778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338918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8630588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0718373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472768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6412354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4811995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22370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26568890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2677183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127893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8915299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148667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9946786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259657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027092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3217890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221478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0933629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14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7677831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ree content - short box">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9863137"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94433587"/>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Free Content_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65076558"/>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Free content_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97431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609970231"/>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393116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00533406"/>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7607808"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sp>
        <p:nvSpPr>
          <p:cNvPr id="6" name="Copy">
            <a:extLst>
              <a:ext uri="{FF2B5EF4-FFF2-40B4-BE49-F238E27FC236}">
                <a16:creationId xmlns:a16="http://schemas.microsoft.com/office/drawing/2014/main" id="{2BCCC437-B2D9-10C0-5D8C-C97ACF4DDA74}"/>
              </a:ext>
            </a:extLst>
          </p:cNvPr>
          <p:cNvSpPr>
            <a:spLocks noGrp="1"/>
          </p:cNvSpPr>
          <p:nvPr>
            <p:ph type="body" sz="quarter" idx="18"/>
          </p:nvPr>
        </p:nvSpPr>
        <p:spPr bwMode="black">
          <a:xfrm>
            <a:off x="8042400" y="1054100"/>
            <a:ext cx="3744000" cy="5113338"/>
          </a:xfrm>
        </p:spPr>
        <p:txBody>
          <a:bodyPr/>
          <a:lstStyle>
            <a:lvl2pPr>
              <a:buClr>
                <a:schemeClr val="tx1"/>
              </a:buClr>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7255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6583679" y="1054100"/>
            <a:ext cx="52029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
        <p:nvSpPr>
          <p:cNvPr id="2" name="Copy">
            <a:extLst>
              <a:ext uri="{FF2B5EF4-FFF2-40B4-BE49-F238E27FC236}">
                <a16:creationId xmlns:a16="http://schemas.microsoft.com/office/drawing/2014/main" id="{277639F4-59D7-8192-5E92-5A960F6DD472}"/>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004504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858000"/>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a:xfrm>
            <a:off x="1059160" y="6310800"/>
            <a:ext cx="4901802" cy="547200"/>
          </a:xfrm>
        </p:spPr>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2" name="Copy">
            <a:extLst>
              <a:ext uri="{FF2B5EF4-FFF2-40B4-BE49-F238E27FC236}">
                <a16:creationId xmlns:a16="http://schemas.microsoft.com/office/drawing/2014/main" id="{4C028160-C065-2CE3-ABC5-2106B3832EC8}"/>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
        <p:nvSpPr>
          <p:cNvPr id="8" name="Title" descr="Slide headline">
            <a:extLst>
              <a:ext uri="{FF2B5EF4-FFF2-40B4-BE49-F238E27FC236}">
                <a16:creationId xmlns:a16="http://schemas.microsoft.com/office/drawing/2014/main" id="{9F44A223-9E69-A077-CA24-60ADB04C8919}"/>
              </a:ext>
            </a:extLst>
          </p:cNvPr>
          <p:cNvSpPr>
            <a:spLocks noGrp="1"/>
          </p:cNvSpPr>
          <p:nvPr>
            <p:ph type="title" hasCustomPrompt="1"/>
          </p:nvPr>
        </p:nvSpPr>
        <p:spPr bwMode="black">
          <a:xfrm>
            <a:off x="6585151" y="1054100"/>
            <a:ext cx="52020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Tree>
    <p:extLst>
      <p:ext uri="{BB962C8B-B14F-4D97-AF65-F5344CB8AC3E}">
        <p14:creationId xmlns:p14="http://schemas.microsoft.com/office/powerpoint/2010/main" val="14399833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4779771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Light - 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1" y="1414800"/>
            <a:ext cx="9863235"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12488752"/>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 - 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80504190"/>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ep Blue - One object (small)">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6603622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ep Blue - One object (larg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1137602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6920724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Gradient- One object (small)">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D1305BFD-7302-1DA3-CEE1-0BAEEFDA5D4C}"/>
              </a:ext>
            </a:extLst>
          </p:cNvPr>
          <p:cNvSpPr>
            <a:spLocks noGrp="1"/>
          </p:cNvSpPr>
          <p:nvPr>
            <p:ph idx="1"/>
          </p:nvPr>
        </p:nvSpPr>
        <p:spPr bwMode="black">
          <a:xfrm>
            <a:off x="411161" y="1414800"/>
            <a:ext cx="986323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3036428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
        <p:nvSpPr>
          <p:cNvPr id="3" name="Copy">
            <a:extLst>
              <a:ext uri="{FF2B5EF4-FFF2-40B4-BE49-F238E27FC236}">
                <a16:creationId xmlns:a16="http://schemas.microsoft.com/office/drawing/2014/main" id="{18D6E45E-CEEA-BBEF-2DFC-0680CA2318CD}"/>
              </a:ext>
            </a:extLst>
          </p:cNvPr>
          <p:cNvSpPr>
            <a:spLocks noGrp="1"/>
          </p:cNvSpPr>
          <p:nvPr>
            <p:ph type="body" sz="quarter" idx="18"/>
          </p:nvPr>
        </p:nvSpPr>
        <p:spPr bwMode="black">
          <a:xfrm>
            <a:off x="410399" y="1417320"/>
            <a:ext cx="9863997" cy="4452538"/>
          </a:xfrm>
        </p:spPr>
        <p:txBody>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17275898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ep Blue -2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40781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Light -2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50238973"/>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ep Blue - 3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Copy 1" descr="Content text frame">
            <a:extLst>
              <a:ext uri="{FF2B5EF4-FFF2-40B4-BE49-F238E27FC236}">
                <a16:creationId xmlns:a16="http://schemas.microsoft.com/office/drawing/2014/main" id="{1E4D3163-241F-7535-455C-F4C7FD86DCEC}"/>
              </a:ext>
            </a:extLst>
          </p:cNvPr>
          <p:cNvSpPr>
            <a:spLocks noGrp="1"/>
          </p:cNvSpPr>
          <p:nvPr>
            <p:ph sz="half" idx="1"/>
          </p:nvPr>
        </p:nvSpPr>
        <p:spPr bwMode="black">
          <a:xfrm>
            <a:off x="411162"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py 2" descr="Content text frame">
            <a:extLst>
              <a:ext uri="{FF2B5EF4-FFF2-40B4-BE49-F238E27FC236}">
                <a16:creationId xmlns:a16="http://schemas.microsoft.com/office/drawing/2014/main" id="{B7BD224D-7F4E-EF79-EA97-508C4EC35762}"/>
              </a:ext>
            </a:extLst>
          </p:cNvPr>
          <p:cNvSpPr>
            <a:spLocks noGrp="1"/>
          </p:cNvSpPr>
          <p:nvPr>
            <p:ph sz="half" idx="2"/>
          </p:nvPr>
        </p:nvSpPr>
        <p:spPr bwMode="black">
          <a:xfrm>
            <a:off x="4298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py 3" descr="Content text frame">
            <a:extLst>
              <a:ext uri="{FF2B5EF4-FFF2-40B4-BE49-F238E27FC236}">
                <a16:creationId xmlns:a16="http://schemas.microsoft.com/office/drawing/2014/main" id="{1932E2C2-0C67-EBE2-7AE9-9E75A8ADA35F}"/>
              </a:ext>
            </a:extLst>
          </p:cNvPr>
          <p:cNvSpPr>
            <a:spLocks noGrp="1"/>
          </p:cNvSpPr>
          <p:nvPr>
            <p:ph sz="half" idx="12"/>
          </p:nvPr>
        </p:nvSpPr>
        <p:spPr bwMode="black">
          <a:xfrm>
            <a:off x="8186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83197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ight - 3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46994419"/>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3220784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ep Blue - Four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20792896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ight - 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6909893"/>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ep Blue - Six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1" descr="Content text frame">
            <a:extLst>
              <a:ext uri="{FF2B5EF4-FFF2-40B4-BE49-F238E27FC236}">
                <a16:creationId xmlns:a16="http://schemas.microsoft.com/office/drawing/2014/main" id="{53DFEDFD-092F-B455-1A54-A3011C1661EA}"/>
              </a:ext>
            </a:extLst>
          </p:cNvPr>
          <p:cNvSpPr>
            <a:spLocks noGrp="1"/>
          </p:cNvSpPr>
          <p:nvPr>
            <p:ph sz="half" idx="14"/>
          </p:nvPr>
        </p:nvSpPr>
        <p:spPr bwMode="black">
          <a:xfrm>
            <a:off x="4297521" y="141732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6" name="Copy 2" descr="Content text frame">
            <a:extLst>
              <a:ext uri="{FF2B5EF4-FFF2-40B4-BE49-F238E27FC236}">
                <a16:creationId xmlns:a16="http://schemas.microsoft.com/office/drawing/2014/main" id="{72B1AB35-E799-9F1E-76F5-78930716A3B8}"/>
              </a:ext>
            </a:extLst>
          </p:cNvPr>
          <p:cNvSpPr>
            <a:spLocks noGrp="1"/>
          </p:cNvSpPr>
          <p:nvPr>
            <p:ph sz="half" idx="15"/>
          </p:nvPr>
        </p:nvSpPr>
        <p:spPr bwMode="black">
          <a:xfrm>
            <a:off x="4297521" y="3721608"/>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24080601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Light - Six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3" descr="Content text frame">
            <a:extLst>
              <a:ext uri="{FF2B5EF4-FFF2-40B4-BE49-F238E27FC236}">
                <a16:creationId xmlns:a16="http://schemas.microsoft.com/office/drawing/2014/main" id="{143DF21B-5537-530D-88D7-2ED226DB91F5}"/>
              </a:ext>
            </a:extLst>
          </p:cNvPr>
          <p:cNvSpPr>
            <a:spLocks noGrp="1"/>
          </p:cNvSpPr>
          <p:nvPr>
            <p:ph sz="half" idx="16"/>
          </p:nvPr>
        </p:nvSpPr>
        <p:spPr bwMode="black">
          <a:xfrm>
            <a:off x="4297521"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4" descr="Content text frame">
            <a:extLst>
              <a:ext uri="{FF2B5EF4-FFF2-40B4-BE49-F238E27FC236}">
                <a16:creationId xmlns:a16="http://schemas.microsoft.com/office/drawing/2014/main" id="{2405FE5A-5DFC-4893-43B0-1638A1F0D6B9}"/>
              </a:ext>
            </a:extLst>
          </p:cNvPr>
          <p:cNvSpPr>
            <a:spLocks noGrp="1"/>
          </p:cNvSpPr>
          <p:nvPr>
            <p:ph sz="half" idx="17"/>
          </p:nvPr>
        </p:nvSpPr>
        <p:spPr bwMode="black">
          <a:xfrm>
            <a:off x="4297521"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655694749"/>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ep Blue -Two columns (Spotlight)">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34879642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Light -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5939586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Light - 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r>
              <a:rPr lang="en-US"/>
              <a:t>Click icon to add table</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15238938"/>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1" descr="Content text frame">
            <a:extLst>
              <a:ext uri="{FF2B5EF4-FFF2-40B4-BE49-F238E27FC236}">
                <a16:creationId xmlns:a16="http://schemas.microsoft.com/office/drawing/2014/main" id="{184944CB-E271-8E9B-F2C4-DB00EA2C826D}"/>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2CF6626A-4725-D9A6-4E60-4A99746C2EA3}"/>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py 2" descr="Content text frame">
            <a:extLst>
              <a:ext uri="{FF2B5EF4-FFF2-40B4-BE49-F238E27FC236}">
                <a16:creationId xmlns:a16="http://schemas.microsoft.com/office/drawing/2014/main" id="{C17A4EC4-A514-50C1-68B8-E6FDD3E4F3EC}"/>
              </a:ext>
            </a:extLst>
          </p:cNvPr>
          <p:cNvSpPr>
            <a:spLocks noGrp="1"/>
          </p:cNvSpPr>
          <p:nvPr>
            <p:ph idx="16"/>
          </p:nvPr>
        </p:nvSpPr>
        <p:spPr bwMode="black">
          <a:xfrm>
            <a:off x="8183880"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56997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rocess flow with highlight">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2346272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30783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2731179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4960269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54176483"/>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828267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39549446"/>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0" indent="0" algn="l">
              <a:spcAft>
                <a:spcPts val="0"/>
              </a:spcAft>
              <a:buClrTx/>
              <a:buFont typeface="Arial" panose="020B0604020202020204" pitchFamily="34" charset="0"/>
              <a:buNone/>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382713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DC760461-D9A1-2994-D943-ADFFCE3FBD11}"/>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7114B094-2BE5-0BB7-6375-CC771BF2D3F9}"/>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38164565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7" name="Title" descr="Headline of the presentation">
            <a:extLst>
              <a:ext uri="{FF2B5EF4-FFF2-40B4-BE49-F238E27FC236}">
                <a16:creationId xmlns:a16="http://schemas.microsoft.com/office/drawing/2014/main" id="{794DDCFE-2BDA-DC60-6A27-E61B00DA48A9}"/>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AE8FEF16-CA64-7608-8342-63BBFA15CCDF}"/>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19280026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Deep Blue 8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X picture first">
            <a:extLst>
              <a:ext uri="{FF2B5EF4-FFF2-40B4-BE49-F238E27FC236}">
                <a16:creationId xmlns:a16="http://schemas.microsoft.com/office/drawing/2014/main" id="{9850B9E9-80F0-9179-77E8-64135E5E7F6A}"/>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4" name="X picture second">
            <a:extLst>
              <a:ext uri="{FF2B5EF4-FFF2-40B4-BE49-F238E27FC236}">
                <a16:creationId xmlns:a16="http://schemas.microsoft.com/office/drawing/2014/main" id="{5CA89BF8-7CAB-D4DD-D521-1FFD5C5ACD6E}"/>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9" name="Title" descr="Headline of the presentation">
            <a:extLst>
              <a:ext uri="{FF2B5EF4-FFF2-40B4-BE49-F238E27FC236}">
                <a16:creationId xmlns:a16="http://schemas.microsoft.com/office/drawing/2014/main" id="{CD879322-E142-FF41-D5FF-D1279735C51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14" name="Subhead" descr="Subheadline of the presentation">
            <a:extLst>
              <a:ext uri="{FF2B5EF4-FFF2-40B4-BE49-F238E27FC236}">
                <a16:creationId xmlns:a16="http://schemas.microsoft.com/office/drawing/2014/main" id="{A82EB3F0-97BE-B8F7-DF2F-7C88F66BE59D}"/>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36858141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Deep Blue 6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Tree>
    <p:extLst>
      <p:ext uri="{BB962C8B-B14F-4D97-AF65-F5344CB8AC3E}">
        <p14:creationId xmlns:p14="http://schemas.microsoft.com/office/powerpoint/2010/main" val="42681557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Deep Blue 4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7" name="Title" descr="Headline of the presentation">
            <a:extLst>
              <a:ext uri="{FF2B5EF4-FFF2-40B4-BE49-F238E27FC236}">
                <a16:creationId xmlns:a16="http://schemas.microsoft.com/office/drawing/2014/main" id="{DE52BDDE-0225-180A-4880-C972B99F294C}"/>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71223FEB-E93C-0C87-EE58-A20FE1A6C75E}"/>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20398107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Title Deep Blue 8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C3BB88F-E812-02A8-5D6B-AC5F4EFD84B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6" name="Subhead" descr="Subheadline of the presentation">
            <a:extLst>
              <a:ext uri="{FF2B5EF4-FFF2-40B4-BE49-F238E27FC236}">
                <a16:creationId xmlns:a16="http://schemas.microsoft.com/office/drawing/2014/main" id="{5216F79E-48E4-AB27-6070-20F189D6B17A}"/>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41458682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2236877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Deep Blue 6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36270409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Deep Blue 4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FD55D30A-0739-469D-8F8E-FE849E76D308}"/>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97848765-58A1-C7AA-551E-52FA5040A2C8}"/>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35638905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Deep Blue 80pt (X one image with blur background)">
    <p:bg>
      <p:bgRef idx="1001">
        <a:schemeClr val="bg2"/>
      </p:bgRef>
    </p:bg>
    <p:spTree>
      <p:nvGrpSpPr>
        <p:cNvPr id="1" name=""/>
        <p:cNvGrpSpPr/>
        <p:nvPr/>
      </p:nvGrpSpPr>
      <p:grpSpPr>
        <a:xfrm>
          <a:off x="0" y="0"/>
          <a:ext cx="0" cy="0"/>
          <a:chOff x="0" y="0"/>
          <a:chExt cx="0" cy="0"/>
        </a:xfrm>
      </p:grpSpPr>
      <p:sp>
        <p:nvSpPr>
          <p:cNvPr id="20" name="Blur background picture">
            <a:extLst>
              <a:ext uri="{FF2B5EF4-FFF2-40B4-BE49-F238E27FC236}">
                <a16:creationId xmlns:a16="http://schemas.microsoft.com/office/drawing/2014/main" id="{38F86097-2D6B-4626-AEB3-A281A0A3CA29}"/>
              </a:ext>
            </a:extLst>
          </p:cNvPr>
          <p:cNvSpPr>
            <a:spLocks noGrp="1"/>
          </p:cNvSpPr>
          <p:nvPr>
            <p:ph type="pic" sz="quarter" idx="14" hasCustomPrompt="1"/>
          </p:nvPr>
        </p:nvSpPr>
        <p:spPr bwMode="black">
          <a:xfrm>
            <a:off x="0" y="0"/>
            <a:ext cx="12192000" cy="6858000"/>
          </a:xfrm>
          <a:prstGeom prst="rect">
            <a:avLst/>
          </a:pr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 </a:t>
            </a:r>
            <a:br>
              <a:rPr lang="en-US"/>
            </a:br>
            <a:r>
              <a:rPr lang="en-US"/>
              <a:t>modify transparency or brightness/contrast if necessary</a:t>
            </a:r>
          </a:p>
        </p:txBody>
      </p:sp>
      <p:sp>
        <p:nvSpPr>
          <p:cNvPr id="8" name="X picture">
            <a:extLst>
              <a:ext uri="{FF2B5EF4-FFF2-40B4-BE49-F238E27FC236}">
                <a16:creationId xmlns:a16="http://schemas.microsoft.com/office/drawing/2014/main" id="{80FF28FC-0BCA-48D9-A24A-DB433EFF095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
        <p:nvSpPr>
          <p:cNvPr id="6" name="Freeform: Shape 5">
            <a:extLst>
              <a:ext uri="{FF2B5EF4-FFF2-40B4-BE49-F238E27FC236}">
                <a16:creationId xmlns:a16="http://schemas.microsoft.com/office/drawing/2014/main" id="{E86182CC-93AB-439F-83B8-5E98B14A78D4}"/>
              </a:ext>
            </a:extLst>
          </p:cNvPr>
          <p:cNvSpPr/>
          <p:nvPr/>
        </p:nvSpPr>
        <p:spPr>
          <a:xfrm>
            <a:off x="10274400" y="6364800"/>
            <a:ext cx="1512000" cy="240408"/>
          </a:xfrm>
          <a:custGeom>
            <a:avLst/>
            <a:gdLst>
              <a:gd name="connsiteX0" fmla="*/ 0 w 1512000"/>
              <a:gd name="connsiteY0" fmla="*/ 240408 h 240408"/>
              <a:gd name="connsiteX1" fmla="*/ 1512000 w 1512000"/>
              <a:gd name="connsiteY1" fmla="*/ 240408 h 240408"/>
              <a:gd name="connsiteX2" fmla="*/ 1512000 w 1512000"/>
              <a:gd name="connsiteY2" fmla="*/ 0 h 240408"/>
              <a:gd name="connsiteX3" fmla="*/ 0 w 1512000"/>
              <a:gd name="connsiteY3" fmla="*/ 0 h 240408"/>
              <a:gd name="connsiteX4" fmla="*/ 0 w 1512000"/>
              <a:gd name="connsiteY4" fmla="*/ 0 h 24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000" h="240408">
                <a:moveTo>
                  <a:pt x="0" y="240408"/>
                </a:moveTo>
                <a:lnTo>
                  <a:pt x="1512000" y="240408"/>
                </a:lnTo>
                <a:lnTo>
                  <a:pt x="1512000" y="0"/>
                </a:lnTo>
                <a:lnTo>
                  <a:pt x="0" y="0"/>
                </a:lnTo>
                <a:lnTo>
                  <a:pt x="0" y="0"/>
                </a:lnTo>
                <a:close/>
              </a:path>
            </a:pathLst>
          </a:custGeom>
          <a:noFill/>
          <a:ln w="1505" cap="flat">
            <a:noFill/>
            <a:prstDash val="solid"/>
            <a:miter/>
          </a:ln>
        </p:spPr>
        <p:txBody>
          <a:bodyPr rtlCol="0" anchor="ctr"/>
          <a:lstStyle/>
          <a:p>
            <a:endParaRPr lang="en-US"/>
          </a:p>
        </p:txBody>
      </p:sp>
      <p:pic>
        <p:nvPicPr>
          <p:cNvPr id="21" name="Siemens Logo">
            <a:extLst>
              <a:ext uri="{FF2B5EF4-FFF2-40B4-BE49-F238E27FC236}">
                <a16:creationId xmlns:a16="http://schemas.microsoft.com/office/drawing/2014/main" id="{15424DCB-9FB7-4AFC-BE09-89FFBCD3B0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73186CB-C6F0-CAF3-D2F1-6A126377782E}"/>
              </a:ext>
            </a:extLst>
          </p:cNvPr>
          <p:cNvSpPr>
            <a:spLocks noGrp="1"/>
          </p:cNvSpPr>
          <p:nvPr>
            <p:ph type="title" hasCustomPrompt="1"/>
          </p:nvPr>
        </p:nvSpPr>
        <p:spPr bwMode="black">
          <a:xfrm>
            <a:off x="410401" y="1414464"/>
            <a:ext cx="750114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7" name="Subhead" descr="Subheadline of the presentation">
            <a:extLst>
              <a:ext uri="{FF2B5EF4-FFF2-40B4-BE49-F238E27FC236}">
                <a16:creationId xmlns:a16="http://schemas.microsoft.com/office/drawing/2014/main" id="{E3C45349-7C38-596B-F3ED-E60D2FDAA856}"/>
              </a:ext>
            </a:extLst>
          </p:cNvPr>
          <p:cNvSpPr>
            <a:spLocks noGrp="1"/>
          </p:cNvSpPr>
          <p:nvPr>
            <p:ph type="subTitle" idx="1" hasCustomPrompt="1"/>
          </p:nvPr>
        </p:nvSpPr>
        <p:spPr bwMode="black">
          <a:xfrm>
            <a:off x="411163" y="3876677"/>
            <a:ext cx="7501148"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4176545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98467D58-0872-4499-81D8-D8090BD5F6F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7" name="X picture">
            <a:extLst>
              <a:ext uri="{FF2B5EF4-FFF2-40B4-BE49-F238E27FC236}">
                <a16:creationId xmlns:a16="http://schemas.microsoft.com/office/drawing/2014/main" id="{32EF6E99-BC78-448E-A300-CAC98B2B48E7}"/>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C7F0FBC3-F14A-0DD0-A69D-8F7171F24717}"/>
              </a:ext>
            </a:extLst>
          </p:cNvPr>
          <p:cNvSpPr>
            <a:spLocks noGrp="1"/>
          </p:cNvSpPr>
          <p:nvPr>
            <p:ph type="title" hasCustomPrompt="1"/>
          </p:nvPr>
        </p:nvSpPr>
        <p:spPr bwMode="black">
          <a:xfrm>
            <a:off x="410400" y="1414463"/>
            <a:ext cx="7978226"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6" name="Subhead" descr="Subheadline of the presentation">
            <a:extLst>
              <a:ext uri="{FF2B5EF4-FFF2-40B4-BE49-F238E27FC236}">
                <a16:creationId xmlns:a16="http://schemas.microsoft.com/office/drawing/2014/main" id="{C86CB9BC-9420-5864-CBE4-31D1623E4834}"/>
              </a:ext>
            </a:extLst>
          </p:cNvPr>
          <p:cNvSpPr>
            <a:spLocks noGrp="1"/>
          </p:cNvSpPr>
          <p:nvPr>
            <p:ph type="subTitle" idx="1" hasCustomPrompt="1"/>
          </p:nvPr>
        </p:nvSpPr>
        <p:spPr bwMode="black">
          <a:xfrm>
            <a:off x="411163" y="4184453"/>
            <a:ext cx="7978226"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25028364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EB910D38-0BEA-44CA-A43C-8C6D47DE7A4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9" name="X picture">
            <a:extLst>
              <a:ext uri="{FF2B5EF4-FFF2-40B4-BE49-F238E27FC236}">
                <a16:creationId xmlns:a16="http://schemas.microsoft.com/office/drawing/2014/main" id="{D6BF0780-C12B-4477-9347-CA82E26E130A}"/>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7F3D546C-3E9B-65EB-34D0-CDE06F19F5B7}"/>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5DC67F50-A412-A175-0C5A-AA4410CA1240}"/>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12481622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0">
          <p15:clr>
            <a:srgbClr val="65CEFF"/>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uote Deep Blue (X one image)">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9" name="X picture">
            <a:extLst>
              <a:ext uri="{FF2B5EF4-FFF2-40B4-BE49-F238E27FC236}">
                <a16:creationId xmlns:a16="http://schemas.microsoft.com/office/drawing/2014/main" id="{095AB11F-1B30-490A-967E-721E16C20DD1}"/>
              </a:ext>
            </a:extLst>
          </p:cNvPr>
          <p:cNvSpPr>
            <a:spLocks noGrp="1"/>
          </p:cNvSpPr>
          <p:nvPr>
            <p:ph type="pic" sz="quarter" idx="15"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1369308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Quote Deep Blue (X two images)">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0" name="X picture first">
            <a:extLst>
              <a:ext uri="{FF2B5EF4-FFF2-40B4-BE49-F238E27FC236}">
                <a16:creationId xmlns:a16="http://schemas.microsoft.com/office/drawing/2014/main" id="{ADF56F0B-2A10-41DB-9EE2-446D0CCF7890}"/>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9DCC56D2-77D2-4490-A996-F4DCA6C27C93}"/>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8016206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2022 | Siemens Digital Industries Software | Author | Department | YYYY-MM-DD</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59525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2"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GB"/>
              <a:t>Unrestricted 2024| 2024-03-30 | Siemens Digital Industries Software | </a:t>
            </a:r>
            <a:endParaRPr lang="en-US"/>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46717326"/>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hasCustomPrompt="1"/>
          </p:nvPr>
        </p:nvSpPr>
        <p:spPr/>
        <p:txBody>
          <a:bodyPr anchor="t"/>
          <a:lstStyle/>
          <a:p>
            <a:r>
              <a:rPr lang="en-US"/>
              <a:t>Click to edit Master title style</a:t>
            </a:r>
            <a:br>
              <a:rPr lang="en-US"/>
            </a:br>
            <a:endParaRPr lang="en-US"/>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p:txBody>
          <a:bodyPr/>
          <a:lstStyle/>
          <a:p>
            <a:pPr>
              <a:lnSpc>
                <a:spcPct val="100000"/>
              </a:lnSpc>
            </a:pPr>
            <a:r>
              <a:rPr lang="en-US"/>
              <a:t>Unrestricted | © Siemens 2021 | 2021-MM-DD | Author | Title | Siemens Digital Industries Software | Where today meets tomorrow.</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3354585232"/>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6665666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Unrestricted | © Siemens 20XX | Author | Department | YYYY-MM-DD</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80896354"/>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pic>
        <p:nvPicPr>
          <p:cNvPr id="6" name="Cognisphere" descr="Siemens Cognisphere on Deep Blue background">
            <a:extLst>
              <a:ext uri="{FF2B5EF4-FFF2-40B4-BE49-F238E27FC236}">
                <a16:creationId xmlns:a16="http://schemas.microsoft.com/office/drawing/2014/main" id="{591CD5A4-BDEB-4734-8FA5-5C3B4A08A4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5077780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pic>
        <p:nvPicPr>
          <p:cNvPr id="7" name="Cognisphere" descr="Siemens Cognisphere on Deep Blue background">
            <a:extLst>
              <a:ext uri="{FF2B5EF4-FFF2-40B4-BE49-F238E27FC236}">
                <a16:creationId xmlns:a16="http://schemas.microsoft.com/office/drawing/2014/main" id="{F50DEF7C-D243-494F-A738-41FC9AF515A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M3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25799307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pic>
        <p:nvPicPr>
          <p:cNvPr id="7" name="Cognisphere" descr="Siemens Cognisphere on Deep Blue background">
            <a:extLst>
              <a:ext uri="{FF2B5EF4-FFF2-40B4-BE49-F238E27FC236}">
                <a16:creationId xmlns:a16="http://schemas.microsoft.com/office/drawing/2014/main" id="{AA220E05-4C1E-4F58-BFC0-57C07A95F703}"/>
              </a:ext>
            </a:extLst>
          </p:cNvPr>
          <p:cNvPicPr>
            <a:picLocks noChangeAspect="1"/>
          </p:cNvPicPr>
          <p:nvPr userDrawn="1"/>
        </p:nvPicPr>
        <p:blipFill>
          <a:blip r:embed="rId2"/>
          <a:srcRect/>
          <a:stretch/>
        </p:blipFill>
        <p:spPr bwMode="invGray">
          <a:xfrm>
            <a:off x="693"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9288000"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8380501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Gradient DB–Petrol 8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7" name="Cognisphere" descr="Siemens Cognisphere on Deep Blue Petrol gradient">
            <a:extLst>
              <a:ext uri="{FF2B5EF4-FFF2-40B4-BE49-F238E27FC236}">
                <a16:creationId xmlns:a16="http://schemas.microsoft.com/office/drawing/2014/main" id="{70837433-2C09-4518-AF0D-697A97CAC3AD}"/>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9681954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Gradient DB–Petrol 6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Siemens Cognisphere on Deep Blue Petrol gradient">
            <a:extLst>
              <a:ext uri="{FF2B5EF4-FFF2-40B4-BE49-F238E27FC236}">
                <a16:creationId xmlns:a16="http://schemas.microsoft.com/office/drawing/2014/main" id="{DF3DAF0E-BB8A-4082-8CE7-1BBCE61C8CD0}"/>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769989"/>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1"/>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4077595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Gradient DB–Petrol 4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Siemens Cognisphere on Deep Blue Petrol gradient">
            <a:extLst>
              <a:ext uri="{FF2B5EF4-FFF2-40B4-BE49-F238E27FC236}">
                <a16:creationId xmlns:a16="http://schemas.microsoft.com/office/drawing/2014/main" id="{DE598EC2-770B-4F85-A209-57F0E770943F}"/>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9288000"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8978453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a:t>Click to edit </a:t>
            </a:r>
            <a:br>
              <a:rPr lang="en-US"/>
            </a:br>
            <a:r>
              <a:rPr lang="en-US"/>
              <a:t>Master title style 48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2023 | Siemens Digital Industries Software</a:t>
            </a:r>
          </a:p>
        </p:txBody>
      </p:sp>
      <p:pic>
        <p:nvPicPr>
          <p:cNvPr id="9" name="Siemens Logo">
            <a:extLst>
              <a:ext uri="{FF2B5EF4-FFF2-40B4-BE49-F238E27FC236}">
                <a16:creationId xmlns:a16="http://schemas.microsoft.com/office/drawing/2014/main" id="{46D369A7-07BD-4B91-9E53-807AAAF0C30C}"/>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71403851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a:t>Click to edit </a:t>
            </a:r>
            <a:br>
              <a:rPr lang="en-US"/>
            </a:br>
            <a:r>
              <a:rPr lang="en-US"/>
              <a:t>Master title style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2023 | Siemens Digital Industries Software</a:t>
            </a:r>
          </a:p>
        </p:txBody>
      </p:sp>
      <p:pic>
        <p:nvPicPr>
          <p:cNvPr id="9" name="Siemens Logo">
            <a:extLst>
              <a:ext uri="{FF2B5EF4-FFF2-40B4-BE49-F238E27FC236}">
                <a16:creationId xmlns:a16="http://schemas.microsoft.com/office/drawing/2014/main" id="{DC2D4109-C5C2-42BB-B5A0-2F6793388E2C}"/>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7279309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a:t>Click to edit </a:t>
            </a:r>
            <a:br>
              <a:rPr lang="en-US"/>
            </a:br>
            <a:r>
              <a:rPr lang="en-US"/>
              <a:t>Master title style </a:t>
            </a:r>
            <a:br>
              <a:rPr lang="en-US"/>
            </a:br>
            <a:r>
              <a:rPr lang="en-US"/>
              <a:t>36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2023 | Siemens Digital Industries Software</a:t>
            </a:r>
          </a:p>
        </p:txBody>
      </p:sp>
      <p:pic>
        <p:nvPicPr>
          <p:cNvPr id="9" name="Siemens Logo">
            <a:extLst>
              <a:ext uri="{FF2B5EF4-FFF2-40B4-BE49-F238E27FC236}">
                <a16:creationId xmlns:a16="http://schemas.microsoft.com/office/drawing/2014/main" id="{298AE3DB-A74B-4AD6-A37C-FBCFB647B93F}"/>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9906397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8041666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5B05DC85-FD3C-4245-83A1-F6197CB9E08F}"/>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4FC1DCA2-253A-4E87-91E4-D402488C8D78}"/>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6224173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447F428C-5AA7-413C-A721-B7AADDF8B425}"/>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3543E2CC-A901-4194-A712-51CE520302B1}"/>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7550993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5" name="Footer Placeholder">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267619FE-01EE-4013-B481-A8C505C5D26A}"/>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2A2349A4-4A97-42CC-AE59-7EDEE385EDFA}"/>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3924813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r>
              <a:rPr lang="en-US"/>
              <a:t>Restricted | © Siemens 2023 | Siemens Digital Industries Software</a:t>
            </a:r>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E73DB6A8-F91C-4B87-ACAA-19A2D5EA21E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700255363"/>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7" pos="4975">
          <p15:clr>
            <a:srgbClr val="65CEFF"/>
          </p15:clr>
        </p15:guide>
        <p15:guide id="8" pos="5157">
          <p15:clr>
            <a:srgbClr val="65CEFF"/>
          </p15:clr>
        </p15:guide>
        <p15:guide id="9" pos="6472">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12192000" cy="6167438"/>
          </a:xfrm>
          <a:solidFill>
            <a:schemeClr val="accent1"/>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91868"/>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748628941"/>
      </p:ext>
    </p:extLst>
  </p:cSld>
  <p:clrMapOvr>
    <a:masterClrMapping/>
  </p:clrMapOvr>
  <p:extLst>
    <p:ext uri="{DCECCB84-F9BA-43D5-87BE-67443E8EF086}">
      <p15:sldGuideLst xmlns:p15="http://schemas.microsoft.com/office/powerpoint/2012/main">
        <p15:guide id="9" pos="6472">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chemeClr val="accent1"/>
          </a:solidFill>
        </p:spPr>
        <p:txBody>
          <a:bodyPr lIns="144000" tIns="108000" rIns="144000" bIns="108000"/>
          <a:lstStyle>
            <a:lvl1pPr marL="0" indent="0">
              <a:buNone/>
              <a:defRPr>
                <a:solidFill>
                  <a:schemeClr val="bg1"/>
                </a:solidFill>
              </a:defRPr>
            </a:lvl1pPr>
          </a:lstStyle>
          <a:p>
            <a:r>
              <a:rPr lang="en-US" noProof="0"/>
              <a:t>Picture</a:t>
            </a:r>
          </a:p>
        </p:txBody>
      </p:sp>
      <p:sp>
        <p:nvSpPr>
          <p:cNvPr id="2" name="Titl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2215991"/>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br>
              <a:rPr lang="en-US"/>
            </a:br>
            <a:r>
              <a:rPr lang="en-US"/>
              <a:t>3 lines</a:t>
            </a:r>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663946841"/>
      </p:ext>
    </p:extLst>
  </p:cSld>
  <p:clrMapOvr>
    <a:masterClrMapping/>
  </p:clrMapOvr>
  <p:extLst>
    <p:ext uri="{DCECCB84-F9BA-43D5-87BE-67443E8EF086}">
      <p15:sldGuideLst xmlns:p15="http://schemas.microsoft.com/office/powerpoint/2012/main">
        <p15:guide id="2" pos="4522">
          <p15:clr>
            <a:srgbClr val="65CEFF"/>
          </p15:clr>
        </p15:guide>
        <p15:guide id="3" pos="4794">
          <p15:clr>
            <a:srgbClr val="65CEFF"/>
          </p15:clr>
        </p15:guide>
        <p15:guide id="4" pos="5066">
          <p15:clr>
            <a:srgbClr val="65CEFF"/>
          </p15:clr>
        </p15:guide>
        <p15:guide id="5" pos="6472">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7B1666FD-2258-443A-846C-6C7533C61D5C}"/>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91EB517C-C8FD-4E2E-B744-DB952E96B47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126015070"/>
      </p:ext>
    </p:extLst>
  </p:cSld>
  <p:clrMapOvr>
    <a:masterClrMapping/>
  </p:clrMapOvr>
  <p:extLst>
    <p:ext uri="{DCECCB84-F9BA-43D5-87BE-67443E8EF086}">
      <p15:sldGuideLst xmlns:p15="http://schemas.microsoft.com/office/powerpoint/2012/main">
        <p15:guide id="2" pos="4794">
          <p15:clr>
            <a:srgbClr val="65CEFF"/>
          </p15:clr>
        </p15:guide>
        <p15:guide id="3" pos="6472">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663333065"/>
      </p:ext>
    </p:extLst>
  </p:cSld>
  <p:clrMapOvr>
    <a:masterClrMapping/>
  </p:clrMapOvr>
  <p:extLst>
    <p:ext uri="{DCECCB84-F9BA-43D5-87BE-67443E8EF086}">
      <p15:sldGuideLst xmlns:p15="http://schemas.microsoft.com/office/powerpoint/2012/main">
        <p15:guide id="2" pos="6472">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r>
              <a:rPr lang="en-US"/>
              <a:t>Restricted | © Siemens 2023 | Siemens Digital Industries Software</a:t>
            </a:r>
          </a:p>
        </p:txBody>
      </p:sp>
      <p:sp>
        <p:nvSpPr>
          <p:cNvPr id="7" name="Slide Number Placeholder">
            <a:extLst>
              <a:ext uri="{FF2B5EF4-FFF2-40B4-BE49-F238E27FC236}">
                <a16:creationId xmlns:a16="http://schemas.microsoft.com/office/drawing/2014/main" id="{21AA656B-0BAF-4B75-90BE-93CAC5946C0B}"/>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845435220"/>
      </p:ext>
    </p:extLst>
  </p:cSld>
  <p:clrMapOvr>
    <a:masterClrMapping/>
  </p:clrMapOvr>
  <p:extLst>
    <p:ext uri="{DCECCB84-F9BA-43D5-87BE-67443E8EF086}">
      <p15:sldGuideLst xmlns:p15="http://schemas.microsoft.com/office/powerpoint/2012/main">
        <p15:guide id="4" pos="6472">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r>
              <a:rPr lang="en-US"/>
              <a:t>Restricted | © Siemens 2023 | Siemens Digital Industries Software</a:t>
            </a:r>
          </a:p>
        </p:txBody>
      </p:sp>
      <p:sp>
        <p:nvSpPr>
          <p:cNvPr id="7" name="Slide Number Placeholder">
            <a:extLst>
              <a:ext uri="{FF2B5EF4-FFF2-40B4-BE49-F238E27FC236}">
                <a16:creationId xmlns:a16="http://schemas.microsoft.com/office/drawing/2014/main" id="{F9117D9C-D502-472C-A3C8-FA9087A2EDCE}"/>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895024258"/>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35824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r>
              <a:rPr lang="en-US"/>
              <a:t>Restricted | © Siemens 2023 | Siemens Digital Industries Software</a:t>
            </a:r>
          </a:p>
        </p:txBody>
      </p:sp>
      <p:sp>
        <p:nvSpPr>
          <p:cNvPr id="7" name="Slide Number Placeholder">
            <a:extLst>
              <a:ext uri="{FF2B5EF4-FFF2-40B4-BE49-F238E27FC236}">
                <a16:creationId xmlns:a16="http://schemas.microsoft.com/office/drawing/2014/main" id="{53D55964-F7E8-48E3-84D5-FE4FE835C563}"/>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689269728"/>
      </p:ext>
    </p:extLst>
  </p:cSld>
  <p:clrMapOvr>
    <a:masterClrMapping/>
  </p:clrMapOvr>
  <p:extLst>
    <p:ext uri="{DCECCB84-F9BA-43D5-87BE-67443E8EF086}">
      <p15:sldGuideLst xmlns:p15="http://schemas.microsoft.com/office/powerpoint/2012/main">
        <p15:guide id="4" pos="6472">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a:extLst>
              <a:ext uri="{FF2B5EF4-FFF2-40B4-BE49-F238E27FC236}">
                <a16:creationId xmlns:a16="http://schemas.microsoft.com/office/drawing/2014/main" id="{90866A30-329B-420B-B42B-2C69E0DE6D9B}"/>
              </a:ext>
            </a:extLst>
          </p:cNvPr>
          <p:cNvSpPr>
            <a:spLocks noGrp="1"/>
          </p:cNvSpPr>
          <p:nvPr>
            <p:ph type="pic" sz="quarter" idx="12"/>
          </p:nvPr>
        </p:nvSpPr>
        <p:spPr bwMode="ltGray">
          <a:xfrm>
            <a:off x="411161" y="1414800"/>
            <a:ext cx="7199313" cy="4752000"/>
          </a:xfrm>
          <a:solidFill>
            <a:schemeClr val="bg2"/>
          </a:solidFill>
        </p:spPr>
        <p:txBody>
          <a:bodyPr>
            <a:noAutofit/>
          </a:bodyPr>
          <a:lstStyle/>
          <a:p>
            <a:endParaRPr lang="en-US"/>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3" name="Footer Placeholder">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95022CCB-0484-488B-8637-222C3919B0F7}"/>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F468BE17-5D03-45C2-9D37-CF354AAA9589}"/>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764812978"/>
      </p:ext>
    </p:extLst>
  </p:cSld>
  <p:clrMapOvr>
    <a:masterClrMapping/>
  </p:clrMapOvr>
  <p:extLst>
    <p:ext uri="{DCECCB84-F9BA-43D5-87BE-67443E8EF086}">
      <p15:sldGuideLst xmlns:p15="http://schemas.microsoft.com/office/powerpoint/2012/main">
        <p15:guide id="2" pos="4794">
          <p15:clr>
            <a:srgbClr val="65CEFF"/>
          </p15:clr>
        </p15:guide>
        <p15:guide id="3" pos="5066">
          <p15:clr>
            <a:srgbClr val="65CEFF"/>
          </p15:clr>
        </p15:guide>
        <p15:guide id="4" pos="6472">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3" name="Footer Placeholder">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CE0A22CB-5E69-4817-B713-C02B97CF6B9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8" name="Copy 1">
            <a:extLst>
              <a:ext uri="{FF2B5EF4-FFF2-40B4-BE49-F238E27FC236}">
                <a16:creationId xmlns:a16="http://schemas.microsoft.com/office/drawing/2014/main" id="{82CB14AD-3556-410E-866A-AA4B9E3023F1}"/>
              </a:ext>
            </a:extLst>
          </p:cNvPr>
          <p:cNvSpPr>
            <a:spLocks noGrp="1"/>
          </p:cNvSpPr>
          <p:nvPr>
            <p:ph idx="1"/>
          </p:nvPr>
        </p:nvSpPr>
        <p:spPr>
          <a:xfrm>
            <a:off x="411162" y="1414462"/>
            <a:ext cx="3600000" cy="4392000"/>
          </a:xfrm>
          <a:prstGeom prst="rect">
            <a:avLst/>
          </a:prstGeom>
          <a:ln w="19050">
            <a:solidFill>
              <a:schemeClr val="accent2"/>
            </a:solidFill>
          </a:ln>
        </p:spPr>
        <p:txBody>
          <a:bodyPr lIns="216000" tIns="144000" rIns="216000" bIns="144000">
            <a:noAutofit/>
          </a:bodyPr>
          <a:lstStyle>
            <a:lvl1pPr>
              <a:defRPr>
                <a:ln>
                  <a:noFill/>
                </a:ln>
                <a:solidFill>
                  <a:schemeClr val="tx1"/>
                </a:solidFill>
              </a:defRPr>
            </a:lvl1pPr>
            <a:lvl2pPr>
              <a:buClr>
                <a:srgbClr val="00FFB9"/>
              </a:buClr>
              <a:defRPr>
                <a:ln>
                  <a:noFill/>
                </a:ln>
                <a:solidFill>
                  <a:schemeClr val="tx1"/>
                </a:solidFill>
              </a:defRPr>
            </a:lvl2pPr>
            <a:lvl3pPr>
              <a:buClr>
                <a:srgbClr val="00FFB9"/>
              </a:buClr>
              <a:defRPr>
                <a:ln>
                  <a:noFill/>
                </a:ln>
                <a:solidFill>
                  <a:schemeClr val="tx1"/>
                </a:solidFill>
              </a:defRPr>
            </a:lvl3pPr>
            <a:lvl4pPr>
              <a:buClr>
                <a:srgbClr val="00FFB9"/>
              </a:buClr>
              <a:defRPr>
                <a:ln>
                  <a:noFill/>
                </a:ln>
                <a:solidFill>
                  <a:schemeClr val="tx1"/>
                </a:solidFill>
              </a:defRPr>
            </a:lvl4pPr>
            <a:lvl5pPr>
              <a:buClr>
                <a:srgbClr val="00FFB9"/>
              </a:buClr>
              <a:defRPr>
                <a:ln>
                  <a:noFill/>
                </a:ln>
                <a:solidFill>
                  <a:schemeClr val="tx1"/>
                </a:solidFill>
              </a:defRPr>
            </a:lvl5pPr>
            <a:lvl6pPr>
              <a:buClr>
                <a:srgbClr val="00FFB9"/>
              </a:buClr>
              <a:defRPr>
                <a:ln>
                  <a:noFill/>
                </a:ln>
                <a:solidFill>
                  <a:schemeClr val="bg1"/>
                </a:solidFill>
              </a:defRPr>
            </a:lvl6pPr>
            <a:lvl7pPr>
              <a:buClr>
                <a:srgbClr val="00FFB9"/>
              </a:buClr>
              <a:defRPr>
                <a:ln>
                  <a:noFill/>
                </a:ln>
                <a:solidFill>
                  <a:schemeClr val="bg1"/>
                </a:solidFill>
              </a:defRPr>
            </a:lvl7pPr>
            <a:lvl8pPr>
              <a:buClr>
                <a:srgbClr val="00FFB9"/>
              </a:buClr>
              <a:defRPr>
                <a:ln>
                  <a:noFill/>
                </a:ln>
                <a:solidFill>
                  <a:schemeClr val="bg1"/>
                </a:solidFill>
              </a:defRPr>
            </a:lvl8pPr>
            <a:lvl9pPr>
              <a:buClr>
                <a:srgbClr val="00FFB9"/>
              </a:buClr>
              <a:defRPr>
                <a:ln>
                  <a:noFill/>
                </a:ln>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py 2">
            <a:extLst>
              <a:ext uri="{FF2B5EF4-FFF2-40B4-BE49-F238E27FC236}">
                <a16:creationId xmlns:a16="http://schemas.microsoft.com/office/drawing/2014/main" id="{39815027-31C3-4B20-A4E1-0349A32D8726}"/>
              </a:ext>
            </a:extLst>
          </p:cNvPr>
          <p:cNvSpPr>
            <a:spLocks noGrp="1"/>
          </p:cNvSpPr>
          <p:nvPr>
            <p:ph idx="15"/>
          </p:nvPr>
        </p:nvSpPr>
        <p:spPr>
          <a:xfrm>
            <a:off x="4299176" y="1414462"/>
            <a:ext cx="3600000" cy="4392000"/>
          </a:xfrm>
          <a:prstGeom prst="rect">
            <a:avLst/>
          </a:prstGeom>
          <a:ln w="19050">
            <a:solidFill>
              <a:schemeClr val="accent2"/>
            </a:solidFill>
          </a:ln>
        </p:spPr>
        <p:txBody>
          <a:bodyPr lIns="216000" tIns="144000" rIns="216000" bIns="144000">
            <a:noAutofit/>
          </a:bodyPr>
          <a:lstStyle>
            <a:lvl1pPr>
              <a:defRPr>
                <a:ln>
                  <a:noFill/>
                </a:ln>
                <a:solidFill>
                  <a:schemeClr val="tx1"/>
                </a:solidFill>
              </a:defRPr>
            </a:lvl1pPr>
            <a:lvl2pPr>
              <a:buClr>
                <a:srgbClr val="00FFB9"/>
              </a:buClr>
              <a:defRPr>
                <a:ln>
                  <a:noFill/>
                </a:ln>
                <a:solidFill>
                  <a:schemeClr val="tx1"/>
                </a:solidFill>
              </a:defRPr>
            </a:lvl2pPr>
            <a:lvl3pPr>
              <a:buClr>
                <a:srgbClr val="00FFB9"/>
              </a:buClr>
              <a:defRPr>
                <a:ln>
                  <a:noFill/>
                </a:ln>
                <a:solidFill>
                  <a:schemeClr val="tx1"/>
                </a:solidFill>
              </a:defRPr>
            </a:lvl3pPr>
            <a:lvl4pPr>
              <a:buClr>
                <a:srgbClr val="00FFB9"/>
              </a:buClr>
              <a:defRPr>
                <a:ln>
                  <a:noFill/>
                </a:ln>
                <a:solidFill>
                  <a:schemeClr val="tx1"/>
                </a:solidFill>
              </a:defRPr>
            </a:lvl4pPr>
            <a:lvl5pPr>
              <a:buClr>
                <a:srgbClr val="00FFB9"/>
              </a:buClr>
              <a:defRPr>
                <a:ln>
                  <a:noFill/>
                </a:ln>
                <a:solidFill>
                  <a:schemeClr val="tx1"/>
                </a:solidFill>
              </a:defRPr>
            </a:lvl5pPr>
            <a:lvl6pPr>
              <a:buClr>
                <a:srgbClr val="00FFB9"/>
              </a:buClr>
              <a:defRPr>
                <a:ln>
                  <a:noFill/>
                </a:ln>
                <a:solidFill>
                  <a:schemeClr val="bg1"/>
                </a:solidFill>
              </a:defRPr>
            </a:lvl6pPr>
            <a:lvl7pPr>
              <a:buClr>
                <a:srgbClr val="00FFB9"/>
              </a:buClr>
              <a:defRPr>
                <a:ln>
                  <a:noFill/>
                </a:ln>
                <a:solidFill>
                  <a:schemeClr val="bg1"/>
                </a:solidFill>
              </a:defRPr>
            </a:lvl7pPr>
            <a:lvl8pPr>
              <a:buClr>
                <a:srgbClr val="00FFB9"/>
              </a:buClr>
              <a:defRPr>
                <a:ln>
                  <a:noFill/>
                </a:ln>
                <a:solidFill>
                  <a:schemeClr val="bg1"/>
                </a:solidFill>
              </a:defRPr>
            </a:lvl8pPr>
            <a:lvl9pPr>
              <a:buClr>
                <a:srgbClr val="00FFB9"/>
              </a:buClr>
              <a:defRPr>
                <a:ln>
                  <a:noFill/>
                </a:ln>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3">
            <a:extLst>
              <a:ext uri="{FF2B5EF4-FFF2-40B4-BE49-F238E27FC236}">
                <a16:creationId xmlns:a16="http://schemas.microsoft.com/office/drawing/2014/main" id="{69D669AC-39CF-484C-80AE-48083C79014A}"/>
              </a:ext>
            </a:extLst>
          </p:cNvPr>
          <p:cNvSpPr>
            <a:spLocks noGrp="1"/>
          </p:cNvSpPr>
          <p:nvPr>
            <p:ph idx="12"/>
          </p:nvPr>
        </p:nvSpPr>
        <p:spPr>
          <a:xfrm>
            <a:off x="8187189" y="1414462"/>
            <a:ext cx="3600000" cy="4392000"/>
          </a:xfrm>
          <a:prstGeom prst="rect">
            <a:avLst/>
          </a:prstGeom>
          <a:ln w="19050">
            <a:solidFill>
              <a:schemeClr val="accent2"/>
            </a:solidFill>
          </a:ln>
        </p:spPr>
        <p:txBody>
          <a:bodyPr vert="horz" lIns="216000" tIns="144000" rIns="216000" bIns="144000" rtlCol="0">
            <a:noAutofit/>
          </a:bodyPr>
          <a:lstStyle>
            <a:lvl1pPr>
              <a:defRPr lang="en-US" dirty="0">
                <a:ln>
                  <a:noFill/>
                </a:ln>
                <a:solidFill>
                  <a:schemeClr val="tx1"/>
                </a:solidFill>
              </a:defRPr>
            </a:lvl1pPr>
            <a:lvl2pPr>
              <a:buClr>
                <a:schemeClr val="accent1"/>
              </a:buClr>
              <a:defRPr lang="en-US" dirty="0">
                <a:ln>
                  <a:noFill/>
                </a:ln>
                <a:solidFill>
                  <a:schemeClr val="tx1"/>
                </a:solidFill>
              </a:defRPr>
            </a:lvl2pPr>
            <a:lvl3pPr>
              <a:buClr>
                <a:schemeClr val="accent1"/>
              </a:buClr>
              <a:defRPr lang="en-US" dirty="0">
                <a:ln>
                  <a:noFill/>
                </a:ln>
                <a:solidFill>
                  <a:schemeClr val="tx1"/>
                </a:solidFill>
              </a:defRPr>
            </a:lvl3pPr>
            <a:lvl4pPr>
              <a:buClr>
                <a:schemeClr val="accent1"/>
              </a:buClr>
              <a:defRPr lang="en-US" dirty="0">
                <a:ln>
                  <a:noFill/>
                </a:ln>
                <a:solidFill>
                  <a:schemeClr val="tx1"/>
                </a:solidFill>
              </a:defRPr>
            </a:lvl4pPr>
            <a:lvl5pPr>
              <a:buClr>
                <a:schemeClr val="accent1"/>
              </a:buClr>
              <a:defRPr lang="en-US" dirty="0">
                <a:ln>
                  <a:noFill/>
                </a:ln>
                <a:solidFill>
                  <a:schemeClr val="tx1"/>
                </a:solidFill>
              </a:defRPr>
            </a:lvl5pPr>
            <a:lvl6pPr>
              <a:buClr>
                <a:schemeClr val="accent1"/>
              </a:buClr>
              <a:defRPr lang="en-US" dirty="0">
                <a:ln>
                  <a:noFill/>
                </a:ln>
                <a:solidFill>
                  <a:schemeClr val="bg1"/>
                </a:solidFill>
              </a:defRPr>
            </a:lvl6pPr>
            <a:lvl7pPr>
              <a:buClr>
                <a:schemeClr val="accent1"/>
              </a:buClr>
              <a:defRPr lang="en-US" dirty="0">
                <a:ln>
                  <a:noFill/>
                </a:ln>
                <a:solidFill>
                  <a:schemeClr val="bg1"/>
                </a:solidFill>
              </a:defRPr>
            </a:lvl7pPr>
            <a:lvl8pPr>
              <a:buClr>
                <a:schemeClr val="accent1"/>
              </a:buClr>
              <a:defRPr lang="en-US" dirty="0">
                <a:ln>
                  <a:noFill/>
                </a:ln>
                <a:solidFill>
                  <a:schemeClr val="bg1"/>
                </a:solidFill>
              </a:defRPr>
            </a:lvl8pPr>
            <a:lvl9pPr>
              <a:buClr>
                <a:schemeClr val="accent1"/>
              </a:buClr>
              <a:defRPr lang="en-US" dirty="0">
                <a:ln>
                  <a:noFill/>
                </a:ln>
                <a:solidFill>
                  <a:schemeClr val="bg1"/>
                </a:solidFill>
              </a:defRPr>
            </a:lvl9pPr>
          </a:lstStyle>
          <a:p>
            <a:pPr lvl="0"/>
            <a:r>
              <a:rPr lang="en-US"/>
              <a:t>Click to edit Master text styles</a:t>
            </a:r>
          </a:p>
          <a:p>
            <a:pPr lvl="1">
              <a:buClr>
                <a:srgbClr val="00FFB9"/>
              </a:buClr>
            </a:pPr>
            <a:r>
              <a:rPr lang="en-US"/>
              <a:t>Second level</a:t>
            </a:r>
          </a:p>
          <a:p>
            <a:pPr lvl="2">
              <a:buClr>
                <a:srgbClr val="00FFB9"/>
              </a:buClr>
            </a:pPr>
            <a:r>
              <a:rPr lang="en-US"/>
              <a:t>Third level</a:t>
            </a:r>
          </a:p>
          <a:p>
            <a:pPr lvl="3">
              <a:buClr>
                <a:srgbClr val="00FFB9"/>
              </a:buClr>
            </a:pPr>
            <a:r>
              <a:rPr lang="en-US"/>
              <a:t>Fourth level</a:t>
            </a:r>
          </a:p>
          <a:p>
            <a:pPr lvl="4">
              <a:buClr>
                <a:srgbClr val="00FFB9"/>
              </a:buClr>
            </a:pPr>
            <a:r>
              <a:rPr lang="en-US"/>
              <a:t>Fifth level</a:t>
            </a:r>
          </a:p>
        </p:txBody>
      </p:sp>
    </p:spTree>
    <p:extLst>
      <p:ext uri="{BB962C8B-B14F-4D97-AF65-F5344CB8AC3E}">
        <p14:creationId xmlns:p14="http://schemas.microsoft.com/office/powerpoint/2010/main" val="1280757208"/>
      </p:ext>
    </p:extLst>
  </p:cSld>
  <p:clrMapOvr>
    <a:masterClrMapping/>
  </p:clrMapOvr>
  <p:extLst>
    <p:ext uri="{DCECCB84-F9BA-43D5-87BE-67443E8EF086}">
      <p15:sldGuideLst xmlns:p15="http://schemas.microsoft.com/office/powerpoint/2012/main">
        <p15:guide id="2" pos="6472">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1"/>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Lst>
          </p:cNvPr>
          <p:cNvSpPr/>
          <p:nvPr/>
        </p:nvSpPr>
        <p:spPr bwMode="black">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1"/>
          </a:gra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r>
              <a:rPr lang="en-US"/>
              <a:t>Restricted | © Siemens 2023 | Siemens Digital Industries Software</a:t>
            </a:r>
          </a:p>
        </p:txBody>
      </p:sp>
      <p:sp>
        <p:nvSpPr>
          <p:cNvPr id="3" name="Slide Number Placeholder">
            <a:extLst>
              <a:ext uri="{FF2B5EF4-FFF2-40B4-BE49-F238E27FC236}">
                <a16:creationId xmlns:a16="http://schemas.microsoft.com/office/drawing/2014/main" id="{4131F54F-C70B-4435-91E6-F995F83E6C69}"/>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4" name="Siemens Logo">
            <a:extLst>
              <a:ext uri="{FF2B5EF4-FFF2-40B4-BE49-F238E27FC236}">
                <a16:creationId xmlns:a16="http://schemas.microsoft.com/office/drawing/2014/main" id="{F8D833B7-9866-4D2D-AEB7-012D6DDE2A3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959065707"/>
      </p:ext>
    </p:extLst>
  </p:cSld>
  <p:clrMapOvr>
    <a:masterClrMapping/>
  </p:clrMapOvr>
  <p:extLst>
    <p:ext uri="{DCECCB84-F9BA-43D5-87BE-67443E8EF086}">
      <p15:sldGuideLst xmlns:p15="http://schemas.microsoft.com/office/powerpoint/2012/main">
        <p15:guide id="2" pos="6472">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a:gradFill>
                  <a:gsLst>
                    <a:gs pos="0">
                      <a:schemeClr val="accent2"/>
                    </a:gs>
                    <a:gs pos="100000">
                      <a:schemeClr val="accent3"/>
                    </a:gs>
                  </a:gsLst>
                  <a:lin ang="0" scaled="1"/>
                </a:gradFill>
              </a:defRPr>
            </a:lvl1pPr>
          </a:lstStyle>
          <a:p>
            <a:r>
              <a:rPr lang="en-US"/>
              <a:t>Click to edit Master title style</a:t>
            </a:r>
          </a:p>
        </p:txBody>
      </p:sp>
      <p:sp>
        <p:nvSpPr>
          <p:cNvPr id="2" name="Footer Placeholder">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r>
              <a:rPr lang="en-US"/>
              <a:t>Restricted | © Siemens 2023 | Siemens Digital Industries Software</a:t>
            </a:r>
          </a:p>
        </p:txBody>
      </p:sp>
      <p:sp>
        <p:nvSpPr>
          <p:cNvPr id="3" name="Slide Number Placeholder">
            <a:extLst>
              <a:ext uri="{FF2B5EF4-FFF2-40B4-BE49-F238E27FC236}">
                <a16:creationId xmlns:a16="http://schemas.microsoft.com/office/drawing/2014/main" id="{D52C2AF7-8539-453F-BD56-35B696DB2073}"/>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4" name="Siemens Logo">
            <a:extLst>
              <a:ext uri="{FF2B5EF4-FFF2-40B4-BE49-F238E27FC236}">
                <a16:creationId xmlns:a16="http://schemas.microsoft.com/office/drawing/2014/main" id="{F8D833B7-9866-4D2D-AEB7-012D6DDE2A3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632126938"/>
      </p:ext>
    </p:extLst>
  </p:cSld>
  <p:clrMapOvr>
    <a:masterClrMapping/>
  </p:clrMapOvr>
  <p:extLst>
    <p:ext uri="{DCECCB84-F9BA-43D5-87BE-67443E8EF086}">
      <p15:sldGuideLst xmlns:p15="http://schemas.microsoft.com/office/powerpoint/2012/main">
        <p15:guide id="2" pos="6472">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2"/>
        </a:solid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lang="en-US" sz="8000" b="1" kern="1200" dirty="0">
                <a:solidFill>
                  <a:schemeClr val="bg1"/>
                </a:solidFill>
                <a:latin typeface="+mj-lt"/>
                <a:ea typeface="+mj-ea"/>
                <a:cs typeface="+mj-cs"/>
              </a:defRPr>
            </a:lvl1pPr>
          </a:lstStyle>
          <a:p>
            <a:r>
              <a:rPr lang="en-US"/>
              <a:t>Agenda</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sz="1800" b="1">
                <a:solidFill>
                  <a:schemeClr val="bg1"/>
                </a:solidFill>
              </a:defRPr>
            </a:lvl1pPr>
            <a:lvl2pPr marL="0" indent="0" algn="l">
              <a:spcBef>
                <a:spcPts val="600"/>
              </a:spcBef>
              <a:spcAft>
                <a:spcPts val="0"/>
              </a:spcAft>
              <a:buFontTx/>
              <a:buNone/>
              <a:defRPr sz="1400" b="1">
                <a:solidFill>
                  <a:schemeClr val="bg1"/>
                </a:solidFill>
              </a:defRPr>
            </a:lvl2pPr>
            <a:lvl3pPr marL="180000" indent="-180000" algn="l">
              <a:spcAft>
                <a:spcPts val="0"/>
              </a:spcAft>
              <a:buFontTx/>
              <a:buNone/>
              <a:defRPr sz="1400" b="0"/>
            </a:lvl3pPr>
            <a:lvl4pPr marL="360000" indent="-180000" algn="l">
              <a:spcAft>
                <a:spcPts val="0"/>
              </a:spcAft>
              <a:buFontTx/>
              <a:buNone/>
              <a:defRPr sz="1400"/>
            </a:lvl4pPr>
            <a:lvl5pPr marL="360000" indent="-180000" algn="l">
              <a:spcAft>
                <a:spcPts val="0"/>
              </a:spcAft>
              <a:buFontTx/>
              <a:buNone/>
              <a:defRPr sz="1400" b="1"/>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lvl="0"/>
            <a:r>
              <a:rPr lang="en-US"/>
              <a:t>Click to edit the agenda</a:t>
            </a:r>
            <a:br>
              <a:rPr lang="en-US"/>
            </a:br>
            <a:r>
              <a:rPr lang="en-US"/>
              <a:t>Item 2</a:t>
            </a:r>
          </a:p>
          <a:p>
            <a:pPr lvl="0"/>
            <a:r>
              <a:rPr lang="en-US"/>
              <a:t>Item 3</a:t>
            </a:r>
          </a:p>
          <a:p>
            <a:pPr lvl="1"/>
            <a:endParaRPr lang="en-US"/>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lvl1pPr>
              <a:defRPr>
                <a:solidFill>
                  <a:schemeClr val="bg1"/>
                </a:solidFill>
              </a:defRPr>
            </a:lvl1pPr>
          </a:lstStyle>
          <a:p>
            <a:r>
              <a:rPr lang="en-US"/>
              <a:t>Restricted | © Siemens 2023 | Siemens Digital Industries Software</a:t>
            </a:r>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lvl1pPr>
              <a:defRPr>
                <a:solidFill>
                  <a:schemeClr val="bg1"/>
                </a:solidFill>
              </a:defRPr>
            </a:lvl1pPr>
          </a:lstStyle>
          <a:p>
            <a:r>
              <a:rPr lang="en-US"/>
              <a:t>Page </a:t>
            </a:r>
            <a:fld id="{15EBE321-CBB1-4E91-BD14-37C8D44326FB}" type="slidenum">
              <a:rPr lang="en-US" smtClean="0"/>
              <a:pPr/>
              <a:t>‹#›</a:t>
            </a:fld>
            <a:endParaRPr lang="en-US"/>
          </a:p>
        </p:txBody>
      </p:sp>
      <p:pic>
        <p:nvPicPr>
          <p:cNvPr id="11" name="Siemens Logo">
            <a:extLst>
              <a:ext uri="{FF2B5EF4-FFF2-40B4-BE49-F238E27FC236}">
                <a16:creationId xmlns:a16="http://schemas.microsoft.com/office/drawing/2014/main" id="{ECEAA6E3-1B84-5F4F-AA15-65CC04A1F3F9}"/>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34472" y="6419088"/>
            <a:ext cx="1152144" cy="183191"/>
          </a:xfrm>
          <a:prstGeom prst="rect">
            <a:avLst/>
          </a:prstGeom>
        </p:spPr>
      </p:pic>
    </p:spTree>
    <p:extLst>
      <p:ext uri="{BB962C8B-B14F-4D97-AF65-F5344CB8AC3E}">
        <p14:creationId xmlns:p14="http://schemas.microsoft.com/office/powerpoint/2010/main" val="660923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472">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Contact">
    <p:bg>
      <p:bgPr>
        <a:solidFill>
          <a:schemeClr val="tx2"/>
        </a:solid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sz="8000">
                <a:solidFill>
                  <a:schemeClr val="bg1"/>
                </a:solidFill>
              </a:defRPr>
            </a:lvl1pPr>
          </a:lstStyle>
          <a:p>
            <a:r>
              <a:rPr lang="en-US"/>
              <a:t>Contact</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lang="en-US" sz="1600" b="1" kern="1200" dirty="0">
                <a:solidFill>
                  <a:schemeClr val="bg1"/>
                </a:solidFill>
                <a:latin typeface="+mn-lt"/>
                <a:ea typeface="+mn-ea"/>
                <a:cs typeface="+mn-cs"/>
              </a:defRPr>
            </a:lvl1pPr>
            <a:lvl2pPr marL="0" indent="0" algn="l">
              <a:spcBef>
                <a:spcPts val="600"/>
              </a:spcBef>
              <a:spcAft>
                <a:spcPts val="0"/>
              </a:spcAft>
              <a:buFont typeface="Arial" panose="020B0604020202020204" pitchFamily="34" charset="0"/>
              <a:buNone/>
              <a:defRPr sz="1600" b="1">
                <a:solidFill>
                  <a:schemeClr val="bg1"/>
                </a:solidFill>
              </a:defRPr>
            </a:lvl2pPr>
            <a:lvl3pPr marL="180000" indent="-180000" algn="l">
              <a:spcAft>
                <a:spcPts val="0"/>
              </a:spcAft>
              <a:buFontTx/>
              <a:buNone/>
              <a:defRPr sz="1600" b="0">
                <a:solidFill>
                  <a:schemeClr val="bg1"/>
                </a:solidFill>
              </a:defRPr>
            </a:lvl3pPr>
            <a:lvl4pPr marL="360000" indent="-180000" algn="l">
              <a:spcAft>
                <a:spcPts val="0"/>
              </a:spcAft>
              <a:buFontTx/>
              <a:buNone/>
              <a:defRPr sz="1400">
                <a:solidFill>
                  <a:schemeClr val="bg1"/>
                </a:solidFill>
              </a:defRPr>
            </a:lvl4pPr>
            <a:lvl5pPr marL="360000" indent="-180000" algn="l">
              <a:spcAft>
                <a:spcPts val="0"/>
              </a:spcAft>
              <a:buFontTx/>
              <a:buNone/>
              <a:defRPr sz="1400" b="1">
                <a:solidFill>
                  <a:schemeClr val="bg1"/>
                </a:solidFill>
              </a:defRPr>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marL="0" lvl="1" indent="0" algn="l" defTabSz="914400" rtl="0" eaLnBrk="1" latinLnBrk="0" hangingPunct="1">
              <a:lnSpc>
                <a:spcPct val="110000"/>
              </a:lnSpc>
              <a:spcBef>
                <a:spcPts val="600"/>
              </a:spcBef>
              <a:spcAft>
                <a:spcPts val="0"/>
              </a:spcAft>
              <a:buClr>
                <a:schemeClr val="accent1"/>
              </a:buClr>
              <a:buFont typeface="Arial" panose="020B0604020202020204" pitchFamily="34" charset="0"/>
              <a:buNone/>
            </a:pPr>
            <a:r>
              <a:rPr lang="en-US"/>
              <a:t>Click to edit the contact</a:t>
            </a:r>
          </a:p>
          <a:p>
            <a:pPr lvl="1"/>
            <a:r>
              <a:rPr lang="en-US"/>
              <a:t>Name</a:t>
            </a:r>
          </a:p>
          <a:p>
            <a:pPr lvl="2"/>
            <a:r>
              <a:rPr lang="en-US"/>
              <a:t>Department</a:t>
            </a:r>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lvl1pPr>
              <a:defRPr>
                <a:solidFill>
                  <a:schemeClr val="bg1"/>
                </a:solidFill>
              </a:defRPr>
            </a:lvl1pPr>
          </a:lstStyle>
          <a:p>
            <a:r>
              <a:rPr lang="en-US"/>
              <a:t>Restricted | © Siemens 2023 | Siemens Digital Industries Software</a:t>
            </a:r>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lvl1pPr>
              <a:defRPr>
                <a:solidFill>
                  <a:schemeClr val="bg1"/>
                </a:solidFill>
              </a:defRPr>
            </a:lvl1p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CAF3A8F5-231C-C244-A601-14611686B1CD}"/>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35188" y="6419088"/>
            <a:ext cx="1152000" cy="183168"/>
          </a:xfrm>
          <a:prstGeom prst="rect">
            <a:avLst/>
          </a:prstGeom>
        </p:spPr>
      </p:pic>
    </p:spTree>
    <p:extLst>
      <p:ext uri="{BB962C8B-B14F-4D97-AF65-F5344CB8AC3E}">
        <p14:creationId xmlns:p14="http://schemas.microsoft.com/office/powerpoint/2010/main" val="14244219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Full bleed color Gradien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E4BECE54-DDA8-4D2C-8A02-4C8E3E1585E1}"/>
              </a:ext>
            </a:extLst>
          </p:cNvPr>
          <p:cNvSpPr>
            <a:spLocks noGrp="1"/>
          </p:cNvSpPr>
          <p:nvPr>
            <p:ph type="ftr" sz="quarter" idx="10"/>
          </p:nvPr>
        </p:nvSpPr>
        <p:spPr/>
        <p:txBody>
          <a:bodyPr/>
          <a:lstStyle/>
          <a:p>
            <a:pPr>
              <a:lnSpc>
                <a:spcPct val="100000"/>
              </a:lnSpc>
            </a:pPr>
            <a:r>
              <a:rPr lang="en-US"/>
              <a:t>Restricted | © Siemens 2022 | 2022-01-18 | Malcolm McGilp |  Siemens Digital Industries Software | Where today meets tomorrow.</a:t>
            </a:r>
          </a:p>
        </p:txBody>
      </p:sp>
      <p:sp>
        <p:nvSpPr>
          <p:cNvPr id="6" name="Slide Number Placeholder">
            <a:extLst>
              <a:ext uri="{FF2B5EF4-FFF2-40B4-BE49-F238E27FC236}">
                <a16:creationId xmlns:a16="http://schemas.microsoft.com/office/drawing/2014/main" id="{07B7E75B-80B4-49F8-AA70-A41C9D896853}"/>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779A5D52-AC1D-1F4F-B37B-EF517351065F}"/>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0164A7C0-E38A-4845-A81B-14410295F1F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A8FE52FD-6341-EF4D-B2A0-DFC3B16300D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4E586142-9E41-B545-A2EB-40D9DB25BE7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B0704CCC-F812-684E-8535-AE05F395E60F}"/>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2F0FF1E9-45D4-1F40-92F1-5A4A8A468AF5}"/>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C2D9207B-5402-0444-9E56-7B8709F7CAF4}"/>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4341ABCA-F3C5-C14E-BC3B-15EC9AB34A7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3557B251-4149-4047-8880-F9AC17388BE6}"/>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ECCEFAA-150F-5B41-A208-D75636E3BD7A}"/>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7F743078-0B19-4F44-8EAC-82DDFB4897A0}"/>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7743F185-2FC2-F549-911C-7FE354AE7F3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ECEC6793-214A-A94B-A7AB-064B66B39937}"/>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6F74BFC8-AF0F-8447-86D6-6BE44E91818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06ACB9B8-F0C4-1D42-B257-2596F149E6FA}"/>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01E798D3-5BB6-9C4E-AAFC-4E5192CACA36}"/>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2FABF00-D7AE-B543-8F2B-4141998EEA7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4C1898B0-0B29-8546-B98E-12253A318EC3}"/>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B0C12DD3-A3BE-0B44-808F-7D5934B3948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11087255-4C15-AF4C-94BB-CC659FFBBE5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80EBD7EC-186F-3C49-AFAC-1212DB81ED7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3903847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5" pos="3978">
          <p15:clr>
            <a:srgbClr val="65CEFF"/>
          </p15:clr>
        </p15:guide>
        <p15:guide id="7" pos="4975">
          <p15:clr>
            <a:srgbClr val="65CEFF"/>
          </p15:clr>
        </p15:guide>
        <p15:guide id="8" pos="5157">
          <p15:clr>
            <a:srgbClr val="65CEFF"/>
          </p15:clr>
        </p15:guide>
        <p15:guide id="11" orient="horz" pos="302">
          <p15:clr>
            <a:srgbClr val="65CEFF"/>
          </p15:clr>
        </p15:guide>
        <p15:guide id="12" orient="horz" pos="663">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Free content - short box">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9863137"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2023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8113814"/>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Deep Blue - One object (small)">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2484377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678897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Deep Blue - Content">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2023 | AI for EMAG | DI SW STS ST&amp;IN TI </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Agenda text frame">
            <a:extLst>
              <a:ext uri="{FF2B5EF4-FFF2-40B4-BE49-F238E27FC236}">
                <a16:creationId xmlns:a16="http://schemas.microsoft.com/office/drawing/2014/main" id="{BFC2C0F5-1FF7-A8C4-DAF8-BEDAF279B60D}"/>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buClr>
                <a:schemeClr val="tx1"/>
              </a:buClr>
              <a:tabLst>
                <a:tab pos="7200000" algn="r"/>
              </a:tabLst>
              <a:defRPr/>
            </a:lvl2pPr>
            <a:lvl3pPr marL="180000" defTabSz="360000">
              <a:spcAft>
                <a:spcPts val="900"/>
              </a:spcAft>
              <a:buClr>
                <a:schemeClr val="tx1"/>
              </a:buClr>
              <a:tabLst>
                <a:tab pos="7200000" algn="r"/>
              </a:tabLst>
              <a:defRPr b="1"/>
            </a:lvl3pPr>
            <a:lvl4pPr marL="360000" defTabSz="360000">
              <a:spcAft>
                <a:spcPts val="900"/>
              </a:spcAft>
              <a:buClr>
                <a:schemeClr val="tx1"/>
              </a:buClr>
              <a:tabLst>
                <a:tab pos="7200000" algn="r"/>
              </a:tabLst>
              <a:defRPr/>
            </a:lvl4pPr>
            <a:lvl5pPr marL="360000" defTabSz="360000">
              <a:spcAft>
                <a:spcPts val="900"/>
              </a:spcAft>
              <a:buClr>
                <a:schemeClr val="tx1"/>
              </a:buClr>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23591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Full bleed color Deep Blue">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a:t>Restricted | © Siemens 2023 | 2023-03-21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6338904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140151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6171158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674756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7141710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407669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0967971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5330573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1085486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9087869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026812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325236354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3206061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41038598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6918893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1495945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96832008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6662598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2002477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9086927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2806408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1686552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6456825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427882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907608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474031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5419264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616403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515207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918008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5968473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763417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8647274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9138813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2794228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516328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45920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6528935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4658880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0165879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17084313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8366569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1916063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41120063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091663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097304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463511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017712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205842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31017073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142197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466828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716163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0249615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9457729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121299342"/>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233313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39613365"/>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28157143"/>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197055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64940166"/>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520290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872351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872947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89725325"/>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0990781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95455099"/>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24566288"/>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22866051"/>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05364555"/>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6705425"/>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052060998"/>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0589068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263734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38406543"/>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598346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2184751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55745113"/>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a:p>
            <a:pPr lvl="2"/>
            <a:r>
              <a:rPr lang="en-US"/>
              <a:t>Skills etc.</a:t>
            </a:r>
          </a:p>
          <a:p>
            <a:pPr lvl="3"/>
            <a:r>
              <a:rPr lang="en-US"/>
              <a:t>Name etc. sublevel</a:t>
            </a:r>
          </a:p>
          <a:p>
            <a:pPr lvl="4"/>
            <a:r>
              <a:rPr lang="en-US"/>
              <a:t>Skills etc. sublevel</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536978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Table of contents / Agenda">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E8FC1C65-873A-4B8F-BB57-51EEBC35A1A9}"/>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descr="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2610023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Full bleed color Deep Blue (with key visual)">
    <p:bg>
      <p:bgRef idx="1001">
        <a:schemeClr val="bg2"/>
      </p:bgRef>
    </p:bg>
    <p:spTree>
      <p:nvGrpSpPr>
        <p:cNvPr id="1" name=""/>
        <p:cNvGrpSpPr/>
        <p:nvPr/>
      </p:nvGrpSpPr>
      <p:grpSpPr>
        <a:xfrm>
          <a:off x="0" y="0"/>
          <a:ext cx="0" cy="0"/>
          <a:chOff x="0" y="0"/>
          <a:chExt cx="0" cy="0"/>
        </a:xfrm>
      </p:grpSpPr>
      <p:pic>
        <p:nvPicPr>
          <p:cNvPr id="4" name="Cognisphere">
            <a:extLst>
              <a:ext uri="{FF2B5EF4-FFF2-40B4-BE49-F238E27FC236}">
                <a16:creationId xmlns:a16="http://schemas.microsoft.com/office/drawing/2014/main" id="{AE83F1C5-95B7-47C3-B837-8191D1E397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E8FC1C65-873A-4B8F-BB57-51EEBC35A1A9}"/>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descr="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7704824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Full bleed color Gradient (with key visual)">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4" name="Cognisphere">
            <a:extLst>
              <a:ext uri="{FF2B5EF4-FFF2-40B4-BE49-F238E27FC236}">
                <a16:creationId xmlns:a16="http://schemas.microsoft.com/office/drawing/2014/main" id="{E2F7C1AE-8376-445B-98CD-DBE6E96E387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07B7E75B-80B4-49F8-AA70-A41C9D896853}"/>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descr="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9797959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1_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AD4A512C-3700-804E-FE29-CFDC0A1728A2}"/>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15386085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12111885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1491384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2919018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8500200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9994284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0319456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820764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1820089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4161122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899694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648433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1827733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7605893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7394096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1766355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9126653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907732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0580758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3130238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9174126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2375823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726993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1217558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4092339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81004178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7990434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4848920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7784701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7800962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3490804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1107711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032800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0672559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2379689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9004137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541970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9183764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11906047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379860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3172963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3901167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6533281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30681780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9900302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759191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805193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500915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56958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429905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522184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354996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5782753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891518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093203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67059983"/>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83778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15583645"/>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7161978"/>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52734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2948591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64810535"/>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815106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291226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1959087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66986912"/>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030050751"/>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17166476"/>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88897"/>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45561304"/>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0146003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63221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7874084"/>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472462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723070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46158337"/>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455184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342064696"/>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a:p>
            <a:pPr lvl="2"/>
            <a:r>
              <a:rPr lang="en-US"/>
              <a:t>Skills etc.</a:t>
            </a:r>
          </a:p>
          <a:p>
            <a:pPr lvl="3"/>
            <a:r>
              <a:rPr lang="en-US"/>
              <a:t>Name etc. sublevel</a:t>
            </a:r>
          </a:p>
          <a:p>
            <a:pPr lvl="4"/>
            <a:r>
              <a:rPr lang="en-US"/>
              <a:t>Skills etc. sublevel</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114916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7233173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846253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7797522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246279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831546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7230288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2433696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7971610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79096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6136616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6902717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23017116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9102330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7344443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7374293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670435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228468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2102488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212516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7526620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500286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025857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302648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0258471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2505777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7476648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713831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0943616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8111078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716136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79937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3129359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1025736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8303736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891525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8345490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384839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551110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0075258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2128683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4663990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4236293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873765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7261980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831416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633825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5447240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8586565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439022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0446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99488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338928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038904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7916675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700834988"/>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735890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7966101"/>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72506255"/>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702559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14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680367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51707164"/>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3418128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167209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153371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0691334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28924924"/>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08629594"/>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64737466"/>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21515085"/>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5902554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ree content - short box">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9863137"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43747429"/>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userDrawn="1">
          <p15:clr>
            <a:srgbClr val="65CEFF"/>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63982538"/>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7512955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177801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303720161"/>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606209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7963944"/>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a:p>
            <a:pPr lvl="2"/>
            <a:r>
              <a:rPr lang="en-US"/>
              <a:t>Skills etc.</a:t>
            </a:r>
          </a:p>
          <a:p>
            <a:pPr lvl="3"/>
            <a:r>
              <a:rPr lang="en-US"/>
              <a:t>Name etc. sublevel</a:t>
            </a:r>
          </a:p>
          <a:p>
            <a:pPr lvl="4"/>
            <a:r>
              <a:rPr lang="en-US"/>
              <a:t>Skills etc. sublevel</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6697558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3088561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3253614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2125295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ree Content_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943002918"/>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userDrawn="1">
  <p:cSld name="3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42207751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0640128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648376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7978795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2531101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1013494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1482691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0302259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317838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2523248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ree content_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553635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40502998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6656800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22044589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0877605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6493132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010467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5097388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04740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0997484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22521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09199822"/>
      </p:ext>
    </p:extLst>
  </p:cSld>
  <p:clrMapOvr>
    <a:masterClrMapping/>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6605295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8272547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8996530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4005448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126959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07771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8027956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6886817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049783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6841410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151364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29007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9084053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4608229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541454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243285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3755809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7547883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4800769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10144171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141556256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358527395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14279886"/>
      </p:ext>
    </p:extLst>
  </p:cSld>
  <p:clrMapOvr>
    <a:masterClrMapping/>
  </p:clrMapOvr>
  <p:extLst>
    <p:ext uri="{DCECCB84-F9BA-43D5-87BE-67443E8EF086}">
      <p15:sldGuideLst xmlns:p15="http://schemas.microsoft.com/office/powerpoint/2012/main">
        <p15:guide id="1" pos="259" userDrawn="1">
          <p15:clr>
            <a:srgbClr val="65CEFF"/>
          </p15:clr>
        </p15:guide>
        <p15:guide id="2" pos="4522" userDrawn="1">
          <p15:clr>
            <a:srgbClr val="65CEFF"/>
          </p15:clr>
        </p15:guide>
        <p15:guide id="3" pos="4794" userDrawn="1">
          <p15:clr>
            <a:srgbClr val="65CEFF"/>
          </p15:clr>
        </p15:guide>
        <p15:guide id="4" pos="5066" userDrawn="1">
          <p15:clr>
            <a:srgbClr val="65CEFF"/>
          </p15:clr>
        </p15:guide>
        <p15:guide id="5" pos="6472" userDrawn="1">
          <p15:clr>
            <a:srgbClr val="65CEFF"/>
          </p15:clr>
        </p15:guide>
        <p15:guide id="6" pos="7425" userDrawn="1">
          <p15:clr>
            <a:srgbClr val="65CEFF"/>
          </p15:clr>
        </p15:guide>
        <p15:guide id="7" orient="horz" pos="302" userDrawn="1">
          <p15:clr>
            <a:srgbClr val="65CEFF"/>
          </p15:clr>
        </p15:guide>
        <p15:guide id="8" orient="horz" pos="664" userDrawn="1">
          <p15:clr>
            <a:srgbClr val="65CEFF"/>
          </p15:clr>
        </p15:guide>
        <p15:guide id="9" orient="horz" pos="891" userDrawn="1">
          <p15:clr>
            <a:srgbClr val="65CEFF"/>
          </p15:clr>
        </p15:guide>
        <p15:guide id="10" orient="horz" pos="3658" userDrawn="1">
          <p15:clr>
            <a:srgbClr val="65CEFF"/>
          </p15:clr>
        </p15:guide>
        <p15:guide id="11" orient="horz" pos="3885" userDrawn="1">
          <p15:clr>
            <a:srgbClr val="65CEFF"/>
          </p15:clr>
        </p15:guide>
        <p15:guide id="12" orient="horz" pos="4157" userDrawn="1">
          <p15:clr>
            <a:srgbClr val="65CEFF"/>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61682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3055679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64508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838290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851957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816492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7563038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1916058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732034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808984409"/>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7607808"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sp>
        <p:nvSpPr>
          <p:cNvPr id="6" name="Copy">
            <a:extLst>
              <a:ext uri="{FF2B5EF4-FFF2-40B4-BE49-F238E27FC236}">
                <a16:creationId xmlns:a16="http://schemas.microsoft.com/office/drawing/2014/main" id="{2BCCC437-B2D9-10C0-5D8C-C97ACF4DDA74}"/>
              </a:ext>
            </a:extLst>
          </p:cNvPr>
          <p:cNvSpPr>
            <a:spLocks noGrp="1"/>
          </p:cNvSpPr>
          <p:nvPr>
            <p:ph type="body" sz="quarter" idx="18"/>
          </p:nvPr>
        </p:nvSpPr>
        <p:spPr bwMode="black">
          <a:xfrm>
            <a:off x="8042400" y="1054100"/>
            <a:ext cx="3744000" cy="5113338"/>
          </a:xfrm>
        </p:spPr>
        <p:txBody>
          <a:bodyPr/>
          <a:lstStyle>
            <a:lvl2pPr>
              <a:buClr>
                <a:schemeClr val="tx1"/>
              </a:buClr>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60744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96463820"/>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73624158"/>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260856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30373212"/>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1_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9863235" cy="4752000"/>
          </a:xfrm>
          <a:prstGeom prst="rect">
            <a:avLst/>
          </a:prstGeom>
        </p:spPr>
        <p:txBody>
          <a:bodyPr>
            <a:noAutofit/>
          </a:bodyPr>
          <a:lstStyle>
            <a:lvl2pPr marL="0" indent="0">
              <a:buNone/>
              <a:defRPr/>
            </a:lvl2pPr>
          </a:lstStyle>
          <a:p>
            <a:pPr lvl="0"/>
            <a:r>
              <a:rPr lang="en-US"/>
              <a:t>Click to edit Master text styles</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58486828"/>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AD4A512C-3700-804E-FE29-CFDC0A1728A2}"/>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17792267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A085E4A1-8814-1127-AB1C-0D3A9B495D13}"/>
              </a:ext>
            </a:extLst>
          </p:cNvPr>
          <p:cNvSpPr>
            <a:spLocks noGrp="1"/>
          </p:cNvSpPr>
          <p:nvPr>
            <p:ph idx="1"/>
          </p:nvPr>
        </p:nvSpPr>
        <p:spPr bwMode="black">
          <a:xfrm>
            <a:off x="411161" y="1414800"/>
            <a:ext cx="986323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1265766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
        <p:nvSpPr>
          <p:cNvPr id="4" name="Copy">
            <a:extLst>
              <a:ext uri="{FF2B5EF4-FFF2-40B4-BE49-F238E27FC236}">
                <a16:creationId xmlns:a16="http://schemas.microsoft.com/office/drawing/2014/main" id="{7D1F8233-E6EC-DCDF-AD49-1336CE8ABD3E}"/>
              </a:ext>
            </a:extLst>
          </p:cNvPr>
          <p:cNvSpPr>
            <a:spLocks noGrp="1"/>
          </p:cNvSpPr>
          <p:nvPr>
            <p:ph type="body" sz="quarter" idx="18"/>
          </p:nvPr>
        </p:nvSpPr>
        <p:spPr bwMode="black">
          <a:xfrm>
            <a:off x="410399" y="1417320"/>
            <a:ext cx="11375136" cy="4754880"/>
          </a:xfrm>
        </p:spPr>
        <p:txBody>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394632331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53688792"/>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6967361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6583679" y="1054100"/>
            <a:ext cx="52029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
        <p:nvSpPr>
          <p:cNvPr id="2" name="Copy">
            <a:extLst>
              <a:ext uri="{FF2B5EF4-FFF2-40B4-BE49-F238E27FC236}">
                <a16:creationId xmlns:a16="http://schemas.microsoft.com/office/drawing/2014/main" id="{277639F4-59D7-8192-5E92-5A960F6DD472}"/>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788743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38291151"/>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1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Copy 1" descr="Content text frame">
            <a:extLst>
              <a:ext uri="{FF2B5EF4-FFF2-40B4-BE49-F238E27FC236}">
                <a16:creationId xmlns:a16="http://schemas.microsoft.com/office/drawing/2014/main" id="{1E4D3163-241F-7535-455C-F4C7FD86DCEC}"/>
              </a:ext>
            </a:extLst>
          </p:cNvPr>
          <p:cNvSpPr>
            <a:spLocks noGrp="1"/>
          </p:cNvSpPr>
          <p:nvPr>
            <p:ph sz="half" idx="1"/>
          </p:nvPr>
        </p:nvSpPr>
        <p:spPr bwMode="black">
          <a:xfrm>
            <a:off x="411162"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Copy 2" descr="Content text frame">
            <a:extLst>
              <a:ext uri="{FF2B5EF4-FFF2-40B4-BE49-F238E27FC236}">
                <a16:creationId xmlns:a16="http://schemas.microsoft.com/office/drawing/2014/main" id="{B7BD224D-7F4E-EF79-EA97-508C4EC35762}"/>
              </a:ext>
            </a:extLst>
          </p:cNvPr>
          <p:cNvSpPr>
            <a:spLocks noGrp="1"/>
          </p:cNvSpPr>
          <p:nvPr>
            <p:ph sz="half" idx="2"/>
          </p:nvPr>
        </p:nvSpPr>
        <p:spPr bwMode="black">
          <a:xfrm>
            <a:off x="4298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Copy 3" descr="Content text frame">
            <a:extLst>
              <a:ext uri="{FF2B5EF4-FFF2-40B4-BE49-F238E27FC236}">
                <a16:creationId xmlns:a16="http://schemas.microsoft.com/office/drawing/2014/main" id="{1932E2C2-0C67-EBE2-7AE9-9E75A8ADA35F}"/>
              </a:ext>
            </a:extLst>
          </p:cNvPr>
          <p:cNvSpPr>
            <a:spLocks noGrp="1"/>
          </p:cNvSpPr>
          <p:nvPr>
            <p:ph sz="half" idx="12"/>
          </p:nvPr>
        </p:nvSpPr>
        <p:spPr bwMode="black">
          <a:xfrm>
            <a:off x="8186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539979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95154563"/>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2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Tree>
    <p:extLst>
      <p:ext uri="{BB962C8B-B14F-4D97-AF65-F5344CB8AC3E}">
        <p14:creationId xmlns:p14="http://schemas.microsoft.com/office/powerpoint/2010/main" val="13957609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32605655"/>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3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31032145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45426604"/>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4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Table Placeholder" descr="Content table  frame">
            <a:extLst>
              <a:ext uri="{FF2B5EF4-FFF2-40B4-BE49-F238E27FC236}">
                <a16:creationId xmlns:a16="http://schemas.microsoft.com/office/drawing/2014/main" id="{93ED6A12-D002-B836-BF82-7E41303D82B3}"/>
              </a:ext>
            </a:extLst>
          </p:cNvPr>
          <p:cNvSpPr>
            <a:spLocks noGrp="1"/>
          </p:cNvSpPr>
          <p:nvPr>
            <p:ph type="tbl" sz="quarter" idx="12"/>
          </p:nvPr>
        </p:nvSpPr>
        <p:spPr bwMode="black">
          <a:xfrm>
            <a:off x="404812" y="1414461"/>
            <a:ext cx="11376026" cy="4392000"/>
          </a:xfrm>
        </p:spPr>
        <p:txBody>
          <a:bodyPr/>
          <a:lstStyle/>
          <a:p>
            <a:endParaRPr lang="en-US"/>
          </a:p>
        </p:txBody>
      </p:sp>
    </p:spTree>
    <p:extLst>
      <p:ext uri="{BB962C8B-B14F-4D97-AF65-F5344CB8AC3E}">
        <p14:creationId xmlns:p14="http://schemas.microsoft.com/office/powerpoint/2010/main" val="35256157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94463902"/>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marL="0" indent="0">
              <a:buClr>
                <a:schemeClr val="tx1"/>
              </a:buClr>
              <a:buNone/>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endParaRPr lang="en-US"/>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marL="0" indent="0">
              <a:buClr>
                <a:schemeClr val="tx1"/>
              </a:buClr>
              <a:buNone/>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endParaRPr lang="en-US"/>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ln w="19050">
            <a:solidFill>
              <a:schemeClr val="accent1"/>
            </a:solidFill>
          </a:ln>
        </p:spPr>
        <p:txBody>
          <a:bodyPr vert="horz" lIns="216000" tIns="144000" rIns="216000" bIns="144000" rtlCol="0">
            <a:noAutofit/>
          </a:bodyPr>
          <a:lstStyle>
            <a:lvl1pPr>
              <a:defRPr lang="en-US" dirty="0">
                <a:ln>
                  <a:noFill/>
                </a:ln>
              </a:defRPr>
            </a:lvl1pPr>
          </a:lstStyle>
          <a:p>
            <a:pPr lvl="0"/>
            <a:r>
              <a:rPr lang="en-US"/>
              <a:t>Click to edit Master text styles</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002856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858000"/>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a:xfrm>
            <a:off x="1059160" y="6310800"/>
            <a:ext cx="4901802" cy="547200"/>
          </a:xfrm>
        </p:spPr>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2" name="Copy">
            <a:extLst>
              <a:ext uri="{FF2B5EF4-FFF2-40B4-BE49-F238E27FC236}">
                <a16:creationId xmlns:a16="http://schemas.microsoft.com/office/drawing/2014/main" id="{4C028160-C065-2CE3-ABC5-2106B3832EC8}"/>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
        <p:nvSpPr>
          <p:cNvPr id="8" name="Title" descr="Slide headline">
            <a:extLst>
              <a:ext uri="{FF2B5EF4-FFF2-40B4-BE49-F238E27FC236}">
                <a16:creationId xmlns:a16="http://schemas.microsoft.com/office/drawing/2014/main" id="{9F44A223-9E69-A077-CA24-60ADB04C8919}"/>
              </a:ext>
            </a:extLst>
          </p:cNvPr>
          <p:cNvSpPr>
            <a:spLocks noGrp="1"/>
          </p:cNvSpPr>
          <p:nvPr>
            <p:ph type="title" hasCustomPrompt="1"/>
          </p:nvPr>
        </p:nvSpPr>
        <p:spPr bwMode="black">
          <a:xfrm>
            <a:off x="6585151" y="1054100"/>
            <a:ext cx="52020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Tree>
    <p:extLst>
      <p:ext uri="{BB962C8B-B14F-4D97-AF65-F5344CB8AC3E}">
        <p14:creationId xmlns:p14="http://schemas.microsoft.com/office/powerpoint/2010/main" val="41910714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480950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5742762"/>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769478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08241401"/>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0" indent="0" algn="l">
              <a:spcAft>
                <a:spcPts val="0"/>
              </a:spcAft>
              <a:buFont typeface="Arial" panose="020B0604020202020204" pitchFamily="34" charset="0"/>
              <a:buNone/>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1866747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userDrawn="1">
  <p:cSld name="1_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870960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ight - 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1" y="1414800"/>
            <a:ext cx="9863235"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42942607"/>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6472" userDrawn="1">
          <p15:clr>
            <a:srgbClr val="65CEFF"/>
          </p15:clr>
        </p15:guide>
        <p15:guide id="4" pos="7425" userDrawn="1">
          <p15:clr>
            <a:srgbClr val="65CEFF"/>
          </p15:clr>
        </p15:guide>
        <p15:guide id="5" orient="horz" pos="302" userDrawn="1">
          <p15:clr>
            <a:srgbClr val="65CEFF"/>
          </p15:clr>
        </p15:guide>
        <p15:guide id="6" orient="horz" pos="664" userDrawn="1">
          <p15:clr>
            <a:srgbClr val="65CEFF"/>
          </p15:clr>
        </p15:guide>
        <p15:guide id="7" orient="horz" pos="891"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ight - 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7654598"/>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ep Blue - One object (small)">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40045345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ep Blue - One object (larg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1137602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23046454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adient- One object (small)">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D1305BFD-7302-1DA3-CEE1-0BAEEFDA5D4C}"/>
              </a:ext>
            </a:extLst>
          </p:cNvPr>
          <p:cNvSpPr>
            <a:spLocks noGrp="1"/>
          </p:cNvSpPr>
          <p:nvPr>
            <p:ph idx="1"/>
          </p:nvPr>
        </p:nvSpPr>
        <p:spPr bwMode="black">
          <a:xfrm>
            <a:off x="411161" y="1414800"/>
            <a:ext cx="986323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11060832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3"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9208743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
        <p:nvSpPr>
          <p:cNvPr id="3" name="Copy">
            <a:extLst>
              <a:ext uri="{FF2B5EF4-FFF2-40B4-BE49-F238E27FC236}">
                <a16:creationId xmlns:a16="http://schemas.microsoft.com/office/drawing/2014/main" id="{18D6E45E-CEEA-BBEF-2DFC-0680CA2318CD}"/>
              </a:ext>
            </a:extLst>
          </p:cNvPr>
          <p:cNvSpPr>
            <a:spLocks noGrp="1"/>
          </p:cNvSpPr>
          <p:nvPr>
            <p:ph type="body" sz="quarter" idx="18"/>
          </p:nvPr>
        </p:nvSpPr>
        <p:spPr bwMode="black">
          <a:xfrm>
            <a:off x="410399" y="1417320"/>
            <a:ext cx="9863997" cy="4452538"/>
          </a:xfrm>
        </p:spPr>
        <p:txBody>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7538190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ep Blue -2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16561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ight -2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51439580"/>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ep Blue - 3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Copy 1" descr="Content text frame">
            <a:extLst>
              <a:ext uri="{FF2B5EF4-FFF2-40B4-BE49-F238E27FC236}">
                <a16:creationId xmlns:a16="http://schemas.microsoft.com/office/drawing/2014/main" id="{1E4D3163-241F-7535-455C-F4C7FD86DCEC}"/>
              </a:ext>
            </a:extLst>
          </p:cNvPr>
          <p:cNvSpPr>
            <a:spLocks noGrp="1"/>
          </p:cNvSpPr>
          <p:nvPr>
            <p:ph sz="half" idx="1"/>
          </p:nvPr>
        </p:nvSpPr>
        <p:spPr bwMode="black">
          <a:xfrm>
            <a:off x="411162"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py 2" descr="Content text frame">
            <a:extLst>
              <a:ext uri="{FF2B5EF4-FFF2-40B4-BE49-F238E27FC236}">
                <a16:creationId xmlns:a16="http://schemas.microsoft.com/office/drawing/2014/main" id="{B7BD224D-7F4E-EF79-EA97-508C4EC35762}"/>
              </a:ext>
            </a:extLst>
          </p:cNvPr>
          <p:cNvSpPr>
            <a:spLocks noGrp="1"/>
          </p:cNvSpPr>
          <p:nvPr>
            <p:ph sz="half" idx="2"/>
          </p:nvPr>
        </p:nvSpPr>
        <p:spPr bwMode="black">
          <a:xfrm>
            <a:off x="4298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py 3" descr="Content text frame">
            <a:extLst>
              <a:ext uri="{FF2B5EF4-FFF2-40B4-BE49-F238E27FC236}">
                <a16:creationId xmlns:a16="http://schemas.microsoft.com/office/drawing/2014/main" id="{1932E2C2-0C67-EBE2-7AE9-9E75A8ADA35F}"/>
              </a:ext>
            </a:extLst>
          </p:cNvPr>
          <p:cNvSpPr>
            <a:spLocks noGrp="1"/>
          </p:cNvSpPr>
          <p:nvPr>
            <p:ph sz="half" idx="12"/>
          </p:nvPr>
        </p:nvSpPr>
        <p:spPr bwMode="black">
          <a:xfrm>
            <a:off x="8186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03430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ight - 3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48910675"/>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ep Blue - Four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11016025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ight - 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503860774"/>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2206" userDrawn="1">
          <p15:clr>
            <a:srgbClr val="65CEFF"/>
          </p15:clr>
        </p15:guide>
        <p15:guide id="10" orient="horz" pos="2343"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ep Blue - Six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1" descr="Content text frame">
            <a:extLst>
              <a:ext uri="{FF2B5EF4-FFF2-40B4-BE49-F238E27FC236}">
                <a16:creationId xmlns:a16="http://schemas.microsoft.com/office/drawing/2014/main" id="{53DFEDFD-092F-B455-1A54-A3011C1661EA}"/>
              </a:ext>
            </a:extLst>
          </p:cNvPr>
          <p:cNvSpPr>
            <a:spLocks noGrp="1"/>
          </p:cNvSpPr>
          <p:nvPr>
            <p:ph sz="half" idx="14"/>
          </p:nvPr>
        </p:nvSpPr>
        <p:spPr bwMode="black">
          <a:xfrm>
            <a:off x="4297521" y="141732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6" name="Copy 2" descr="Content text frame">
            <a:extLst>
              <a:ext uri="{FF2B5EF4-FFF2-40B4-BE49-F238E27FC236}">
                <a16:creationId xmlns:a16="http://schemas.microsoft.com/office/drawing/2014/main" id="{72B1AB35-E799-9F1E-76F5-78930716A3B8}"/>
              </a:ext>
            </a:extLst>
          </p:cNvPr>
          <p:cNvSpPr>
            <a:spLocks noGrp="1"/>
          </p:cNvSpPr>
          <p:nvPr>
            <p:ph sz="half" idx="15"/>
          </p:nvPr>
        </p:nvSpPr>
        <p:spPr bwMode="black">
          <a:xfrm>
            <a:off x="4297521" y="3721608"/>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37886003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Light - Six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3" descr="Content text frame">
            <a:extLst>
              <a:ext uri="{FF2B5EF4-FFF2-40B4-BE49-F238E27FC236}">
                <a16:creationId xmlns:a16="http://schemas.microsoft.com/office/drawing/2014/main" id="{143DF21B-5537-530D-88D7-2ED226DB91F5}"/>
              </a:ext>
            </a:extLst>
          </p:cNvPr>
          <p:cNvSpPr>
            <a:spLocks noGrp="1"/>
          </p:cNvSpPr>
          <p:nvPr>
            <p:ph sz="half" idx="16"/>
          </p:nvPr>
        </p:nvSpPr>
        <p:spPr bwMode="black">
          <a:xfrm>
            <a:off x="4297521"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4" descr="Content text frame">
            <a:extLst>
              <a:ext uri="{FF2B5EF4-FFF2-40B4-BE49-F238E27FC236}">
                <a16:creationId xmlns:a16="http://schemas.microsoft.com/office/drawing/2014/main" id="{2405FE5A-5DFC-4893-43B0-1638A1F0D6B9}"/>
              </a:ext>
            </a:extLst>
          </p:cNvPr>
          <p:cNvSpPr>
            <a:spLocks noGrp="1"/>
          </p:cNvSpPr>
          <p:nvPr>
            <p:ph sz="half" idx="17"/>
          </p:nvPr>
        </p:nvSpPr>
        <p:spPr bwMode="black">
          <a:xfrm>
            <a:off x="4297521"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3207745293"/>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ep Blue -Two columns (Spotlight)">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21339225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2916057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Light -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8848882"/>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5066"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ight - 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r>
              <a:rPr lang="en-US"/>
              <a:t>Click icon to add table</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912428891"/>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1" descr="Content text frame">
            <a:extLst>
              <a:ext uri="{FF2B5EF4-FFF2-40B4-BE49-F238E27FC236}">
                <a16:creationId xmlns:a16="http://schemas.microsoft.com/office/drawing/2014/main" id="{184944CB-E271-8E9B-F2C4-DB00EA2C826D}"/>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2CF6626A-4725-D9A6-4E60-4A99746C2EA3}"/>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py 2" descr="Content text frame">
            <a:extLst>
              <a:ext uri="{FF2B5EF4-FFF2-40B4-BE49-F238E27FC236}">
                <a16:creationId xmlns:a16="http://schemas.microsoft.com/office/drawing/2014/main" id="{C17A4EC4-A514-50C1-68B8-E6FDD3E4F3EC}"/>
              </a:ext>
            </a:extLst>
          </p:cNvPr>
          <p:cNvSpPr>
            <a:spLocks noGrp="1"/>
          </p:cNvSpPr>
          <p:nvPr>
            <p:ph idx="16"/>
          </p:nvPr>
        </p:nvSpPr>
        <p:spPr bwMode="black">
          <a:xfrm>
            <a:off x="8183880"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32052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rocess flow with highlight">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60158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605121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3658" userDrawn="1">
          <p15:clr>
            <a:srgbClr val="65CEFF"/>
          </p15:clr>
        </p15:guide>
        <p15:guide id="7" orient="horz" pos="3885" userDrawn="1">
          <p15:clr>
            <a:srgbClr val="65CEFF"/>
          </p15:clr>
        </p15:guide>
        <p15:guide id="8" orient="horz" pos="4157" userDrawn="1">
          <p15:clr>
            <a:srgbClr val="65CEFF"/>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263419937"/>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2206" userDrawn="1">
          <p15:clr>
            <a:srgbClr val="65CEFF"/>
          </p15:clr>
        </p15:guide>
        <p15:guide id="7" orient="horz" pos="2343"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316416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01"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1878887"/>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0" indent="0" algn="l">
              <a:spcAft>
                <a:spcPts val="0"/>
              </a:spcAft>
              <a:buClrTx/>
              <a:buFont typeface="Arial" panose="020B0604020202020204" pitchFamily="34" charset="0"/>
              <a:buNone/>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007990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778"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DC760461-D9A1-2994-D943-ADFFCE3FBD11}"/>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7114B094-2BE5-0BB7-6375-CC771BF2D3F9}"/>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38579531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1539785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7" name="Title" descr="Headline of the presentation">
            <a:extLst>
              <a:ext uri="{FF2B5EF4-FFF2-40B4-BE49-F238E27FC236}">
                <a16:creationId xmlns:a16="http://schemas.microsoft.com/office/drawing/2014/main" id="{794DDCFE-2BDA-DC60-6A27-E61B00DA48A9}"/>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AE8FEF16-CA64-7608-8342-63BBFA15CCDF}"/>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38319492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Deep Blue 8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X picture first">
            <a:extLst>
              <a:ext uri="{FF2B5EF4-FFF2-40B4-BE49-F238E27FC236}">
                <a16:creationId xmlns:a16="http://schemas.microsoft.com/office/drawing/2014/main" id="{9850B9E9-80F0-9179-77E8-64135E5E7F6A}"/>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4" name="X picture second">
            <a:extLst>
              <a:ext uri="{FF2B5EF4-FFF2-40B4-BE49-F238E27FC236}">
                <a16:creationId xmlns:a16="http://schemas.microsoft.com/office/drawing/2014/main" id="{5CA89BF8-7CAB-D4DD-D521-1FFD5C5ACD6E}"/>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9" name="Title" descr="Headline of the presentation">
            <a:extLst>
              <a:ext uri="{FF2B5EF4-FFF2-40B4-BE49-F238E27FC236}">
                <a16:creationId xmlns:a16="http://schemas.microsoft.com/office/drawing/2014/main" id="{CD879322-E142-FF41-D5FF-D1279735C51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14" name="Subhead" descr="Subheadline of the presentation">
            <a:extLst>
              <a:ext uri="{FF2B5EF4-FFF2-40B4-BE49-F238E27FC236}">
                <a16:creationId xmlns:a16="http://schemas.microsoft.com/office/drawing/2014/main" id="{A82EB3F0-97BE-B8F7-DF2F-7C88F66BE59D}"/>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971786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Deep Blue 6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Tree>
    <p:extLst>
      <p:ext uri="{BB962C8B-B14F-4D97-AF65-F5344CB8AC3E}">
        <p14:creationId xmlns:p14="http://schemas.microsoft.com/office/powerpoint/2010/main" val="2376695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Deep Blue 4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7" name="Title" descr="Headline of the presentation">
            <a:extLst>
              <a:ext uri="{FF2B5EF4-FFF2-40B4-BE49-F238E27FC236}">
                <a16:creationId xmlns:a16="http://schemas.microsoft.com/office/drawing/2014/main" id="{DE52BDDE-0225-180A-4880-C972B99F294C}"/>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71223FEB-E93C-0C87-EE58-A20FE1A6C75E}"/>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35949893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Deep Blue 8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C3BB88F-E812-02A8-5D6B-AC5F4EFD84B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6" name="Subhead" descr="Subheadline of the presentation">
            <a:extLst>
              <a:ext uri="{FF2B5EF4-FFF2-40B4-BE49-F238E27FC236}">
                <a16:creationId xmlns:a16="http://schemas.microsoft.com/office/drawing/2014/main" id="{5216F79E-48E4-AB27-6070-20F189D6B17A}"/>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26026813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Deep Blue 6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26244124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Deep Blue 4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FD55D30A-0739-469D-8F8E-FE849E76D308}"/>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97848765-58A1-C7AA-551E-52FA5040A2C8}"/>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9870564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Deep Blue 80pt (X one image with blur background)">
    <p:bg>
      <p:bgRef idx="1001">
        <a:schemeClr val="bg2"/>
      </p:bgRef>
    </p:bg>
    <p:spTree>
      <p:nvGrpSpPr>
        <p:cNvPr id="1" name=""/>
        <p:cNvGrpSpPr/>
        <p:nvPr/>
      </p:nvGrpSpPr>
      <p:grpSpPr>
        <a:xfrm>
          <a:off x="0" y="0"/>
          <a:ext cx="0" cy="0"/>
          <a:chOff x="0" y="0"/>
          <a:chExt cx="0" cy="0"/>
        </a:xfrm>
      </p:grpSpPr>
      <p:sp>
        <p:nvSpPr>
          <p:cNvPr id="20" name="Blur background picture">
            <a:extLst>
              <a:ext uri="{FF2B5EF4-FFF2-40B4-BE49-F238E27FC236}">
                <a16:creationId xmlns:a16="http://schemas.microsoft.com/office/drawing/2014/main" id="{38F86097-2D6B-4626-AEB3-A281A0A3CA29}"/>
              </a:ext>
            </a:extLst>
          </p:cNvPr>
          <p:cNvSpPr>
            <a:spLocks noGrp="1"/>
          </p:cNvSpPr>
          <p:nvPr>
            <p:ph type="pic" sz="quarter" idx="14" hasCustomPrompt="1"/>
          </p:nvPr>
        </p:nvSpPr>
        <p:spPr bwMode="black">
          <a:xfrm>
            <a:off x="0" y="0"/>
            <a:ext cx="12192000" cy="6858000"/>
          </a:xfrm>
          <a:prstGeom prst="rect">
            <a:avLst/>
          </a:pr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 </a:t>
            </a:r>
            <a:br>
              <a:rPr lang="en-US"/>
            </a:br>
            <a:r>
              <a:rPr lang="en-US"/>
              <a:t>modify transparency or brightness/contrast if necessary</a:t>
            </a:r>
          </a:p>
        </p:txBody>
      </p:sp>
      <p:sp>
        <p:nvSpPr>
          <p:cNvPr id="8" name="X picture">
            <a:extLst>
              <a:ext uri="{FF2B5EF4-FFF2-40B4-BE49-F238E27FC236}">
                <a16:creationId xmlns:a16="http://schemas.microsoft.com/office/drawing/2014/main" id="{80FF28FC-0BCA-48D9-A24A-DB433EFF095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
        <p:nvSpPr>
          <p:cNvPr id="6" name="Freeform: Shape 5">
            <a:extLst>
              <a:ext uri="{FF2B5EF4-FFF2-40B4-BE49-F238E27FC236}">
                <a16:creationId xmlns:a16="http://schemas.microsoft.com/office/drawing/2014/main" id="{E86182CC-93AB-439F-83B8-5E98B14A78D4}"/>
              </a:ext>
            </a:extLst>
          </p:cNvPr>
          <p:cNvSpPr/>
          <p:nvPr/>
        </p:nvSpPr>
        <p:spPr>
          <a:xfrm>
            <a:off x="10274400" y="6364800"/>
            <a:ext cx="1512000" cy="240408"/>
          </a:xfrm>
          <a:custGeom>
            <a:avLst/>
            <a:gdLst>
              <a:gd name="connsiteX0" fmla="*/ 0 w 1512000"/>
              <a:gd name="connsiteY0" fmla="*/ 240408 h 240408"/>
              <a:gd name="connsiteX1" fmla="*/ 1512000 w 1512000"/>
              <a:gd name="connsiteY1" fmla="*/ 240408 h 240408"/>
              <a:gd name="connsiteX2" fmla="*/ 1512000 w 1512000"/>
              <a:gd name="connsiteY2" fmla="*/ 0 h 240408"/>
              <a:gd name="connsiteX3" fmla="*/ 0 w 1512000"/>
              <a:gd name="connsiteY3" fmla="*/ 0 h 240408"/>
              <a:gd name="connsiteX4" fmla="*/ 0 w 1512000"/>
              <a:gd name="connsiteY4" fmla="*/ 0 h 24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000" h="240408">
                <a:moveTo>
                  <a:pt x="0" y="240408"/>
                </a:moveTo>
                <a:lnTo>
                  <a:pt x="1512000" y="240408"/>
                </a:lnTo>
                <a:lnTo>
                  <a:pt x="1512000" y="0"/>
                </a:lnTo>
                <a:lnTo>
                  <a:pt x="0" y="0"/>
                </a:lnTo>
                <a:lnTo>
                  <a:pt x="0" y="0"/>
                </a:lnTo>
                <a:close/>
              </a:path>
            </a:pathLst>
          </a:custGeom>
          <a:noFill/>
          <a:ln w="1505" cap="flat">
            <a:noFill/>
            <a:prstDash val="solid"/>
            <a:miter/>
          </a:ln>
        </p:spPr>
        <p:txBody>
          <a:bodyPr rtlCol="0" anchor="ctr"/>
          <a:lstStyle/>
          <a:p>
            <a:endParaRPr lang="en-US"/>
          </a:p>
        </p:txBody>
      </p:sp>
      <p:pic>
        <p:nvPicPr>
          <p:cNvPr id="21" name="Siemens Logo">
            <a:extLst>
              <a:ext uri="{FF2B5EF4-FFF2-40B4-BE49-F238E27FC236}">
                <a16:creationId xmlns:a16="http://schemas.microsoft.com/office/drawing/2014/main" id="{15424DCB-9FB7-4AFC-BE09-89FFBCD3B0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73186CB-C6F0-CAF3-D2F1-6A126377782E}"/>
              </a:ext>
            </a:extLst>
          </p:cNvPr>
          <p:cNvSpPr>
            <a:spLocks noGrp="1"/>
          </p:cNvSpPr>
          <p:nvPr>
            <p:ph type="title" hasCustomPrompt="1"/>
          </p:nvPr>
        </p:nvSpPr>
        <p:spPr bwMode="black">
          <a:xfrm>
            <a:off x="410401" y="1414464"/>
            <a:ext cx="750114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7" name="Subhead" descr="Subheadline of the presentation">
            <a:extLst>
              <a:ext uri="{FF2B5EF4-FFF2-40B4-BE49-F238E27FC236}">
                <a16:creationId xmlns:a16="http://schemas.microsoft.com/office/drawing/2014/main" id="{E3C45349-7C38-596B-F3ED-E60D2FDAA856}"/>
              </a:ext>
            </a:extLst>
          </p:cNvPr>
          <p:cNvSpPr>
            <a:spLocks noGrp="1"/>
          </p:cNvSpPr>
          <p:nvPr>
            <p:ph type="subTitle" idx="1" hasCustomPrompt="1"/>
          </p:nvPr>
        </p:nvSpPr>
        <p:spPr bwMode="black">
          <a:xfrm>
            <a:off x="411163" y="3876677"/>
            <a:ext cx="7501148"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36654216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98467D58-0872-4499-81D8-D8090BD5F6F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7" name="X picture">
            <a:extLst>
              <a:ext uri="{FF2B5EF4-FFF2-40B4-BE49-F238E27FC236}">
                <a16:creationId xmlns:a16="http://schemas.microsoft.com/office/drawing/2014/main" id="{32EF6E99-BC78-448E-A300-CAC98B2B48E7}"/>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C7F0FBC3-F14A-0DD0-A69D-8F7171F24717}"/>
              </a:ext>
            </a:extLst>
          </p:cNvPr>
          <p:cNvSpPr>
            <a:spLocks noGrp="1"/>
          </p:cNvSpPr>
          <p:nvPr>
            <p:ph type="title" hasCustomPrompt="1"/>
          </p:nvPr>
        </p:nvSpPr>
        <p:spPr bwMode="black">
          <a:xfrm>
            <a:off x="410400" y="1414463"/>
            <a:ext cx="7978226"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6" name="Subhead" descr="Subheadline of the presentation">
            <a:extLst>
              <a:ext uri="{FF2B5EF4-FFF2-40B4-BE49-F238E27FC236}">
                <a16:creationId xmlns:a16="http://schemas.microsoft.com/office/drawing/2014/main" id="{C86CB9BC-9420-5864-CBE4-31D1623E4834}"/>
              </a:ext>
            </a:extLst>
          </p:cNvPr>
          <p:cNvSpPr>
            <a:spLocks noGrp="1"/>
          </p:cNvSpPr>
          <p:nvPr>
            <p:ph type="subTitle" idx="1" hasCustomPrompt="1"/>
          </p:nvPr>
        </p:nvSpPr>
        <p:spPr bwMode="black">
          <a:xfrm>
            <a:off x="411163" y="4184453"/>
            <a:ext cx="7978226"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6285202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EB910D38-0BEA-44CA-A43C-8C6D47DE7A4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9" name="X picture">
            <a:extLst>
              <a:ext uri="{FF2B5EF4-FFF2-40B4-BE49-F238E27FC236}">
                <a16:creationId xmlns:a16="http://schemas.microsoft.com/office/drawing/2014/main" id="{D6BF0780-C12B-4477-9347-CA82E26E130A}"/>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7F3D546C-3E9B-65EB-34D0-CDE06F19F5B7}"/>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5DC67F50-A412-A175-0C5A-AA4410CA1240}"/>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24895737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0">
          <p15:clr>
            <a:srgbClr val="65CE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3613854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Deep Blue (X one image)">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9" name="X picture">
            <a:extLst>
              <a:ext uri="{FF2B5EF4-FFF2-40B4-BE49-F238E27FC236}">
                <a16:creationId xmlns:a16="http://schemas.microsoft.com/office/drawing/2014/main" id="{095AB11F-1B30-490A-967E-721E16C20DD1}"/>
              </a:ext>
            </a:extLst>
          </p:cNvPr>
          <p:cNvSpPr>
            <a:spLocks noGrp="1"/>
          </p:cNvSpPr>
          <p:nvPr>
            <p:ph type="pic" sz="quarter" idx="15"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02508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Deep Blue (X two images)">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0" name="X picture first">
            <a:extLst>
              <a:ext uri="{FF2B5EF4-FFF2-40B4-BE49-F238E27FC236}">
                <a16:creationId xmlns:a16="http://schemas.microsoft.com/office/drawing/2014/main" id="{ADF56F0B-2A10-41DB-9EE2-446D0CCF7890}"/>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9DCC56D2-77D2-4490-A996-F4DCA6C27C93}"/>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8795872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r>
              <a:rPr lang="en-US"/>
              <a:t>Unrestricted | © Siemens 2023 | Siemens Digital Industries Software</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590808770"/>
      </p:ext>
    </p:extLst>
  </p:cSld>
  <p:clrMapOvr>
    <a:masterClrMapping/>
  </p:clrMapOvr>
  <p:extLst>
    <p:ext uri="{DCECCB84-F9BA-43D5-87BE-67443E8EF086}">
      <p15:sldGuideLst xmlns:p15="http://schemas.microsoft.com/office/powerpoint/2012/main">
        <p15:guide id="2" pos="6472">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pic>
        <p:nvPicPr>
          <p:cNvPr id="6" name="Cognisphere" descr="A picture containing fireworks, star, table, sky&#10;&#10;Description automatically generated">
            <a:extLst>
              <a:ext uri="{FF2B5EF4-FFF2-40B4-BE49-F238E27FC236}">
                <a16:creationId xmlns:a16="http://schemas.microsoft.com/office/drawing/2014/main" id="{591CD5A4-BDEB-4734-8FA5-5C3B4A08A4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7" name="guides">
            <a:extLst>
              <a:ext uri="{FF2B5EF4-FFF2-40B4-BE49-F238E27FC236}">
                <a16:creationId xmlns:a16="http://schemas.microsoft.com/office/drawing/2014/main" id="{53BE117E-CDD5-4342-8C0F-74E4ED307BBB}"/>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B219785C-AE8F-854B-8046-BA6D1DA599F4}"/>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9529802F-08FD-294F-A76F-398E506DD58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239F0CC0-BAD1-6140-9068-7B4B3643E924}"/>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88BCB114-9238-C24F-998F-80ED043AF1D5}"/>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57D6E603-AE0D-FD4D-B83B-004B60126B4D}"/>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A5272C97-25A1-E64A-99C2-B1AEC71AB16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0EAF05FD-6D7D-BD42-9365-07362DBA8A0E}"/>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7B121FD7-F304-134A-B65C-21B9E641983F}"/>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01ADCDD8-6878-7F44-847A-7A90BAF42050}"/>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C6E9F728-C879-3149-AD93-E5C37D1E10DD}"/>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3231059F-5DC1-464B-870D-B5226B336D74}"/>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454E27F2-18EB-D240-9FBE-1559E915FEBB}"/>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EBE7F1AB-1666-F845-BCF2-C4D17A3F31A8}"/>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ADAA1130-3074-E04E-A8B1-3BBA4521B6C5}"/>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512BA223-DE19-A147-A0D0-B79B2964001B}"/>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8047752A-61E9-D84E-8808-F8C3E9FEFF07}"/>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543B7AB3-1C4F-0246-BB82-21A700A14E29}"/>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28799C5E-D158-204F-94B8-3F29F69AEC85}"/>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1B3ECE5A-332D-004A-B320-E4D936E10C02}"/>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B3E9FDB4-89F0-AA4F-BF1C-2409C78E1337}"/>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7513927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pic>
        <p:nvPicPr>
          <p:cNvPr id="7" name="Cognisphere" descr="A close up of a light&#10;&#10;Description automatically generated">
            <a:extLst>
              <a:ext uri="{FF2B5EF4-FFF2-40B4-BE49-F238E27FC236}">
                <a16:creationId xmlns:a16="http://schemas.microsoft.com/office/drawing/2014/main" id="{F50DEF7C-D243-494F-A738-41FC9AF515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M3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3"/>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8" name="guides">
            <a:extLst>
              <a:ext uri="{FF2B5EF4-FFF2-40B4-BE49-F238E27FC236}">
                <a16:creationId xmlns:a16="http://schemas.microsoft.com/office/drawing/2014/main" id="{3FCA14BA-240F-1C48-84AF-574C4EDD0882}"/>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A27D0139-DEB5-EB40-B524-8AFC68AB878F}"/>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41AFACC4-FF0C-764D-B391-E58E0FDFAE1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4F1E145C-3AC4-104D-A098-4A9B2AC78152}"/>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EB7627AC-9C88-184D-A00F-EF45833556E3}"/>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1FF49C28-7FAD-2E43-B87C-F9AEED40F7C9}"/>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1EC6E20C-F73B-6743-8688-C2D7BECEE950}"/>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1E082B54-B227-7B49-B284-F9774FA2D0B0}"/>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3F3FD44E-6F76-6142-9A57-4F43BC62AB49}"/>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0539DDBE-5A7C-0343-BC88-7D442AF5227F}"/>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73411D37-CFD5-EC49-955B-E01CF3E6325B}"/>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3C6B3653-DE26-9E45-823D-88171F6A9C6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32A999F3-9E92-4948-B75C-4413ECA7A21E}"/>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EDA33CE2-2587-004D-AF12-497BE4A5E6D9}"/>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D3117870-1D79-9341-838C-8B64EBF0DFB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A588610C-DA7D-DA4E-846D-C3022F92490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89EE12E5-6ED9-7445-9810-C67CCF7ACC49}"/>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FB12E0F-93B1-0C4A-A438-B6769B8533DF}"/>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97F5005-E5D7-A443-AE7D-FA9E8032291A}"/>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C2298A34-0F4C-7141-AE9A-87C1F8174F39}"/>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507678CE-1508-AC44-9E29-F530CD4EB9A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0653381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pic>
        <p:nvPicPr>
          <p:cNvPr id="30" name="Cognisphere" descr="Siemens Cognisphere on Deep Blue background">
            <a:extLst>
              <a:ext uri="{FF2B5EF4-FFF2-40B4-BE49-F238E27FC236}">
                <a16:creationId xmlns:a16="http://schemas.microsoft.com/office/drawing/2014/main" id="{FBBACCC7-9BFB-4DDF-A9E1-9C95ABD2599C}"/>
              </a:ext>
            </a:extLst>
          </p:cNvPr>
          <p:cNvPicPr>
            <a:picLocks noChangeAspect="1"/>
          </p:cNvPicPr>
          <p:nvPr userDrawn="1"/>
        </p:nvPicPr>
        <p:blipFill>
          <a:blip r:embed="rId2"/>
          <a:srcRect/>
          <a:stretch/>
        </p:blipFill>
        <p:spPr bwMode="invGray">
          <a:xfrm>
            <a:off x="693"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9288000"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8" name="guides">
            <a:extLst>
              <a:ext uri="{FF2B5EF4-FFF2-40B4-BE49-F238E27FC236}">
                <a16:creationId xmlns:a16="http://schemas.microsoft.com/office/drawing/2014/main" id="{11467217-650A-124F-8AD4-C6500CB80433}"/>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CC6EF851-9403-6340-8F90-76D658BB2433}"/>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80C5C015-4929-0F4A-8C7E-FDF7B3D5B0DC}"/>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5369C0D7-A503-804B-B5B8-31A0E310F04F}"/>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CB69E44C-EECC-D14A-AE40-D71BA5C0E4F8}"/>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7F3066DC-9573-924D-9157-0C4EF161093A}"/>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CC7DB519-9819-A345-8751-1909BF10847D}"/>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4BF147C4-DA96-0445-A905-FC088BA8283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C34F81D2-B29B-474C-873F-06C7174370DC}"/>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B0D0E1D5-D91F-3E47-BB34-13AECDD85B70}"/>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5B8D16E8-2D9D-F742-A230-5E5635E0DC17}"/>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8672C1B3-CF2D-144F-8E19-0562FBC5B94F}"/>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9FF95F11-969B-E04F-AE81-C60289C44EE2}"/>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D9BCA654-894A-F54B-AF84-ABEFE42F7DB2}"/>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3FB11018-F34B-2941-B5B5-4D730D79FF3B}"/>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030D7413-10FC-6542-A497-FAC885E2F11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680D773D-2470-8941-9957-F28B2D9B012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D063393-980D-3D44-8700-3669AB3CBDBD}"/>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1BACF4C-75A5-0843-AC2D-9D059A7AFF5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DDF07249-A2CD-184B-BFA6-CD7186D7911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F53E876C-2E53-4F4D-8FD1-B8907D22866C}"/>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6123797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Gradient DB–Petrol 8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30" name="Cognisphere" descr="Siemens Cognisphere on Deep Blue Petrol gradient">
            <a:extLst>
              <a:ext uri="{FF2B5EF4-FFF2-40B4-BE49-F238E27FC236}">
                <a16:creationId xmlns:a16="http://schemas.microsoft.com/office/drawing/2014/main" id="{002D0274-5206-46B4-A2D9-3049BB94B149}"/>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8" name="Guides">
            <a:extLst>
              <a:ext uri="{FF2B5EF4-FFF2-40B4-BE49-F238E27FC236}">
                <a16:creationId xmlns:a16="http://schemas.microsoft.com/office/drawing/2014/main" id="{9487DC36-1970-CF49-9F03-FC6C0954379B}"/>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D8FACA03-AC57-C140-B9DF-52F833EB676D}"/>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8705E40A-B21C-A848-A88C-3CD2CEB40BC0}"/>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840747FC-D86D-4B44-8D7B-62CF392D174C}"/>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81F71A6D-EE7F-F042-BAF0-1231FC0E342E}"/>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EA13CAC5-0AF5-E94B-88EB-F9D00727EC42}"/>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C6B6F9C9-0F30-614E-8E7E-4AE4EF9CBE0D}"/>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71B2DDC5-E6EA-6A40-AAC7-323F71D1E71A}"/>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57BC5CA6-6AE7-FE44-AE40-BA2A8217FE03}"/>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7D0AA762-2D27-9743-B114-6D9CC3F3F609}"/>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37470650-8342-F24B-94B3-AC3A78BFDD52}"/>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1C4A8AFF-32F0-D344-AF56-D16B0EDB0B1A}"/>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6750F8A9-FEF0-6E42-93CA-298D425CF395}"/>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910097E9-8125-B749-AE7D-3D190BC5F595}"/>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C4012EAE-333D-334E-B5D4-14D90F601CB0}"/>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341EB00F-D928-C048-ACB8-BAAB749CEAE6}"/>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AC93FB83-AAFF-7D43-A124-A5604F8F13C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6F63377B-4A15-4B48-8DE4-BE11A54E55FD}"/>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F7A02BE-DA3E-F549-96FB-3FE412DD650F}"/>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4FC1AB01-DAD2-214B-A2A7-F0C7F600CF9E}"/>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8A5EBAE4-07AE-1B4B-AAF7-1A498922F29A}"/>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7276477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Gradient DB–Petrol 6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29" name="Cognisphere" descr="Siemens Cognisphere on Deep Blue Petrol gradient">
            <a:extLst>
              <a:ext uri="{FF2B5EF4-FFF2-40B4-BE49-F238E27FC236}">
                <a16:creationId xmlns:a16="http://schemas.microsoft.com/office/drawing/2014/main" id="{BDD89FF8-6988-4458-B89A-C7ED61383A1A}"/>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769989"/>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3"/>
            <a:ext cx="9288000" cy="1622621"/>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7" name="Guides">
            <a:extLst>
              <a:ext uri="{FF2B5EF4-FFF2-40B4-BE49-F238E27FC236}">
                <a16:creationId xmlns:a16="http://schemas.microsoft.com/office/drawing/2014/main" id="{E90418EA-439E-C346-89AE-093E39231237}"/>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21F069CF-31E9-3E45-8F4B-29074DC650CF}"/>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3A90EDF3-90B1-C746-9C30-B9E93ED6A988}"/>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3DBA28D0-ED1D-F846-9CE9-1BC5B99F2BA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8ECFB945-568D-D04F-A857-6852982A28A1}"/>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C4A5546A-4960-184A-A216-26E3656CCAEC}"/>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E8DB6C1D-B26C-4346-923C-2567B334B8C2}"/>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BB0009D2-FA01-094D-8128-7427728FF5B0}"/>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FBCFD0F1-7902-6341-AE46-E8AA771D1926}"/>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B1F27D2C-E8A5-3740-A854-B6EC5625B0D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39DBE8F3-40DE-8546-A0DD-6F3C136B4328}"/>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7F30F992-8834-9543-A21F-5BE0601B757B}"/>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BEFFBB58-DF82-AC40-A0B9-800F973F830A}"/>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047CE196-FB38-6C4F-8879-01A7756A66B8}"/>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14526CE6-3EDA-BD4B-B225-721391B76AE9}"/>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ED32BE9E-9C38-E54E-ABF2-2B9F84C520E3}"/>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4744799A-927E-494A-949C-3976ED48E1E0}"/>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D30DBC60-7C5C-BE43-B61B-E6A951D49FF2}"/>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75EC92AF-918D-E242-8F09-8A7C7C94DC7B}"/>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40B21EA5-34CE-D449-BD78-7E35656782B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EEF1AD41-D2FC-E14B-A057-19707596E031}"/>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42765019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Gradient DB–Petrol 4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29" name="Cognisphere" descr="Siemens Cognisphere on Deep Blue Petrol gradient">
            <a:extLst>
              <a:ext uri="{FF2B5EF4-FFF2-40B4-BE49-F238E27FC236}">
                <a16:creationId xmlns:a16="http://schemas.microsoft.com/office/drawing/2014/main" id="{50AF305F-3940-4001-AE3A-055F50976563}"/>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9288000"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7" name="Guides">
            <a:extLst>
              <a:ext uri="{FF2B5EF4-FFF2-40B4-BE49-F238E27FC236}">
                <a16:creationId xmlns:a16="http://schemas.microsoft.com/office/drawing/2014/main" id="{F79E4775-239E-A84F-845E-D235A3A59E1B}"/>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435104E1-20CA-D04D-B5A3-BD258708C6D6}"/>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36BC61CF-6771-BC48-9F0B-8CC4E193F041}"/>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ADE2FC6A-B11B-2A41-9E89-DBE560DE1EDF}"/>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AD6F8205-6262-1442-85DA-F3A142E11662}"/>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2AF1C584-16E2-4B4B-92F0-190472A03592}"/>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E3A28370-AD1B-3D47-BA38-46BE96392B7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43454CC4-3CDE-E546-B65D-353F316CDAF3}"/>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ED9CD9BE-49DA-4840-98FB-5EBEDC449CF1}"/>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DC9B90C-5777-4E44-B1A3-BC59812F6202}"/>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CB751049-808E-854B-A60C-568389B6DD24}"/>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A4F89BE9-D040-FD43-8641-5B54F5D6631A}"/>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C1CC7E88-8978-6B4F-B1D2-8E2C64131E15}"/>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E2A80A3F-78BA-3540-8809-6B4DE596277D}"/>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96DEC1E5-A393-1544-9AB2-3C719722E5A8}"/>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48ECE8D5-8C8D-3E43-9385-4587CF2AA2AE}"/>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FA540B43-8E64-1247-9616-2A32B31181F4}"/>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11069C9F-6D92-2444-B1E2-0787D4415E1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C3CF25DD-CDCB-EA43-A568-C58D2AA263EC}"/>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D5B4F7B4-66A3-5B40-AD79-508452210EC0}"/>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F0AC01D0-DA1C-1F41-83AC-7F42128DBD3F}"/>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8286075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a:t>Click to edit </a:t>
            </a:r>
            <a:br>
              <a:rPr lang="en-US"/>
            </a:br>
            <a:r>
              <a:rPr lang="en-US"/>
              <a:t>Master title style 48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5D30B7E0-C85E-6343-8944-7F90B99F2CE0}"/>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F705732E-D79D-4A4F-82DB-67CEA9D03383}"/>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01FA6CCA-6D59-4B4B-8335-87F158D36616}"/>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DE1BF37B-9892-B040-8DE8-EA304F74430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060DDA3E-B1B8-C446-86F9-F130E869C8CC}"/>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42EC57E9-7B35-3741-8588-A05DDAC5C98B}"/>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260F2B5B-238A-6A40-8E9B-45EC6A84F817}"/>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B3A88516-B767-8141-9598-4B23AAC49FE3}"/>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FC54BFC2-D830-8E40-BEF9-EFB21E87AF12}"/>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32789D0A-E6DD-404C-971A-120E4AF8D355}"/>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2459A730-5723-894A-8BDA-96768FFECF93}"/>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F9590959-0A34-394F-99A2-898EFFC730C9}"/>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A99E8866-0E23-D841-BA58-999CCF3195E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2AA76DB6-0211-AB42-A84E-26B86866ECD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0E1812C7-0AD1-D84C-97F8-4D5E6F7DE0F2}"/>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E7FE5640-3A2B-BF44-B165-1C2CF46ECB2E}"/>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966A8BEB-0E3A-5A4D-BD6F-528214AF1B2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2D75810E-B376-D24D-97AC-17F279F9BFB7}"/>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EC8BCC0A-86D7-7743-B0DE-6EE7746FFAC8}"/>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9D08D5ED-5ED5-494E-A99D-4F64ADE315B6}"/>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5E9CD1B1-1E44-C642-90E9-70693D84761D}"/>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6155297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3" pos="7416">
          <p15:clr>
            <a:srgbClr val="65CEFF"/>
          </p15:clr>
        </p15:guide>
        <p15:guide id="4" orient="horz" pos="2206">
          <p15:clr>
            <a:srgbClr val="65CEFF"/>
          </p15:clr>
        </p15:guide>
        <p15:guide id="6" orient="horz" pos="4157">
          <p15:clr>
            <a:srgbClr val="65CEF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theme" Target="../theme/theme2.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50" Type="http://schemas.openxmlformats.org/officeDocument/2006/relationships/slideLayout" Target="../slideLayouts/slideLayout175.xml"/><Relationship Id="rId55" Type="http://schemas.openxmlformats.org/officeDocument/2006/relationships/slideLayout" Target="../slideLayouts/slideLayout180.xml"/><Relationship Id="rId63" Type="http://schemas.openxmlformats.org/officeDocument/2006/relationships/slideLayout" Target="../slideLayouts/slideLayout188.xml"/><Relationship Id="rId68" Type="http://schemas.openxmlformats.org/officeDocument/2006/relationships/slideLayout" Target="../slideLayouts/slideLayout193.xml"/><Relationship Id="rId76" Type="http://schemas.openxmlformats.org/officeDocument/2006/relationships/slideLayout" Target="../slideLayouts/slideLayout201.xml"/><Relationship Id="rId84" Type="http://schemas.openxmlformats.org/officeDocument/2006/relationships/slideLayout" Target="../slideLayouts/slideLayout209.xml"/><Relationship Id="rId89" Type="http://schemas.openxmlformats.org/officeDocument/2006/relationships/slideLayout" Target="../slideLayouts/slideLayout214.xml"/><Relationship Id="rId7" Type="http://schemas.openxmlformats.org/officeDocument/2006/relationships/slideLayout" Target="../slideLayouts/slideLayout132.xml"/><Relationship Id="rId71" Type="http://schemas.openxmlformats.org/officeDocument/2006/relationships/slideLayout" Target="../slideLayouts/slideLayout196.xml"/><Relationship Id="rId92" Type="http://schemas.openxmlformats.org/officeDocument/2006/relationships/slideLayout" Target="../slideLayouts/slideLayout217.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9" Type="http://schemas.openxmlformats.org/officeDocument/2006/relationships/slideLayout" Target="../slideLayouts/slideLayout154.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53" Type="http://schemas.openxmlformats.org/officeDocument/2006/relationships/slideLayout" Target="../slideLayouts/slideLayout178.xml"/><Relationship Id="rId58" Type="http://schemas.openxmlformats.org/officeDocument/2006/relationships/slideLayout" Target="../slideLayouts/slideLayout183.xml"/><Relationship Id="rId66" Type="http://schemas.openxmlformats.org/officeDocument/2006/relationships/slideLayout" Target="../slideLayouts/slideLayout191.xml"/><Relationship Id="rId74" Type="http://schemas.openxmlformats.org/officeDocument/2006/relationships/slideLayout" Target="../slideLayouts/slideLayout199.xml"/><Relationship Id="rId79" Type="http://schemas.openxmlformats.org/officeDocument/2006/relationships/slideLayout" Target="../slideLayouts/slideLayout204.xml"/><Relationship Id="rId87" Type="http://schemas.openxmlformats.org/officeDocument/2006/relationships/slideLayout" Target="../slideLayouts/slideLayout212.xml"/><Relationship Id="rId5" Type="http://schemas.openxmlformats.org/officeDocument/2006/relationships/slideLayout" Target="../slideLayouts/slideLayout130.xml"/><Relationship Id="rId61" Type="http://schemas.openxmlformats.org/officeDocument/2006/relationships/slideLayout" Target="../slideLayouts/slideLayout186.xml"/><Relationship Id="rId82" Type="http://schemas.openxmlformats.org/officeDocument/2006/relationships/slideLayout" Target="../slideLayouts/slideLayout207.xml"/><Relationship Id="rId90" Type="http://schemas.openxmlformats.org/officeDocument/2006/relationships/slideLayout" Target="../slideLayouts/slideLayout215.xml"/><Relationship Id="rId95" Type="http://schemas.openxmlformats.org/officeDocument/2006/relationships/slideLayout" Target="../slideLayouts/slideLayout220.xml"/><Relationship Id="rId19" Type="http://schemas.openxmlformats.org/officeDocument/2006/relationships/slideLayout" Target="../slideLayouts/slideLayout14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56" Type="http://schemas.openxmlformats.org/officeDocument/2006/relationships/slideLayout" Target="../slideLayouts/slideLayout181.xml"/><Relationship Id="rId64" Type="http://schemas.openxmlformats.org/officeDocument/2006/relationships/slideLayout" Target="../slideLayouts/slideLayout189.xml"/><Relationship Id="rId69" Type="http://schemas.openxmlformats.org/officeDocument/2006/relationships/slideLayout" Target="../slideLayouts/slideLayout194.xml"/><Relationship Id="rId77" Type="http://schemas.openxmlformats.org/officeDocument/2006/relationships/slideLayout" Target="../slideLayouts/slideLayout202.xml"/><Relationship Id="rId8" Type="http://schemas.openxmlformats.org/officeDocument/2006/relationships/slideLayout" Target="../slideLayouts/slideLayout133.xml"/><Relationship Id="rId51" Type="http://schemas.openxmlformats.org/officeDocument/2006/relationships/slideLayout" Target="../slideLayouts/slideLayout176.xml"/><Relationship Id="rId72" Type="http://schemas.openxmlformats.org/officeDocument/2006/relationships/slideLayout" Target="../slideLayouts/slideLayout197.xml"/><Relationship Id="rId80" Type="http://schemas.openxmlformats.org/officeDocument/2006/relationships/slideLayout" Target="../slideLayouts/slideLayout205.xml"/><Relationship Id="rId85" Type="http://schemas.openxmlformats.org/officeDocument/2006/relationships/slideLayout" Target="../slideLayouts/slideLayout210.xml"/><Relationship Id="rId93" Type="http://schemas.openxmlformats.org/officeDocument/2006/relationships/slideLayout" Target="../slideLayouts/slideLayout218.xml"/><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59" Type="http://schemas.openxmlformats.org/officeDocument/2006/relationships/slideLayout" Target="../slideLayouts/slideLayout184.xml"/><Relationship Id="rId67" Type="http://schemas.openxmlformats.org/officeDocument/2006/relationships/slideLayout" Target="../slideLayouts/slideLayout192.xml"/><Relationship Id="rId20" Type="http://schemas.openxmlformats.org/officeDocument/2006/relationships/slideLayout" Target="../slideLayouts/slideLayout145.xml"/><Relationship Id="rId41" Type="http://schemas.openxmlformats.org/officeDocument/2006/relationships/slideLayout" Target="../slideLayouts/slideLayout166.xml"/><Relationship Id="rId54" Type="http://schemas.openxmlformats.org/officeDocument/2006/relationships/slideLayout" Target="../slideLayouts/slideLayout179.xml"/><Relationship Id="rId62" Type="http://schemas.openxmlformats.org/officeDocument/2006/relationships/slideLayout" Target="../slideLayouts/slideLayout187.xml"/><Relationship Id="rId70" Type="http://schemas.openxmlformats.org/officeDocument/2006/relationships/slideLayout" Target="../slideLayouts/slideLayout195.xml"/><Relationship Id="rId75" Type="http://schemas.openxmlformats.org/officeDocument/2006/relationships/slideLayout" Target="../slideLayouts/slideLayout200.xml"/><Relationship Id="rId83" Type="http://schemas.openxmlformats.org/officeDocument/2006/relationships/slideLayout" Target="../slideLayouts/slideLayout208.xml"/><Relationship Id="rId88" Type="http://schemas.openxmlformats.org/officeDocument/2006/relationships/slideLayout" Target="../slideLayouts/slideLayout213.xml"/><Relationship Id="rId91" Type="http://schemas.openxmlformats.org/officeDocument/2006/relationships/slideLayout" Target="../slideLayouts/slideLayout216.xml"/><Relationship Id="rId96" Type="http://schemas.openxmlformats.org/officeDocument/2006/relationships/theme" Target="../theme/theme3.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slideLayout" Target="../slideLayouts/slideLayout174.xml"/><Relationship Id="rId57" Type="http://schemas.openxmlformats.org/officeDocument/2006/relationships/slideLayout" Target="../slideLayouts/slideLayout182.xml"/><Relationship Id="rId10" Type="http://schemas.openxmlformats.org/officeDocument/2006/relationships/slideLayout" Target="../slideLayouts/slideLayout135.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slideLayout" Target="../slideLayouts/slideLayout177.xml"/><Relationship Id="rId60" Type="http://schemas.openxmlformats.org/officeDocument/2006/relationships/slideLayout" Target="../slideLayouts/slideLayout185.xml"/><Relationship Id="rId65" Type="http://schemas.openxmlformats.org/officeDocument/2006/relationships/slideLayout" Target="../slideLayouts/slideLayout190.xml"/><Relationship Id="rId73" Type="http://schemas.openxmlformats.org/officeDocument/2006/relationships/slideLayout" Target="../slideLayouts/slideLayout198.xml"/><Relationship Id="rId78" Type="http://schemas.openxmlformats.org/officeDocument/2006/relationships/slideLayout" Target="../slideLayouts/slideLayout203.xml"/><Relationship Id="rId81" Type="http://schemas.openxmlformats.org/officeDocument/2006/relationships/slideLayout" Target="../slideLayouts/slideLayout206.xml"/><Relationship Id="rId86" Type="http://schemas.openxmlformats.org/officeDocument/2006/relationships/slideLayout" Target="../slideLayouts/slideLayout211.xml"/><Relationship Id="rId94" Type="http://schemas.openxmlformats.org/officeDocument/2006/relationships/slideLayout" Target="../slideLayouts/slideLayout219.xml"/><Relationship Id="rId4" Type="http://schemas.openxmlformats.org/officeDocument/2006/relationships/slideLayout" Target="../slideLayouts/slideLayout129.xml"/><Relationship Id="rId9" Type="http://schemas.openxmlformats.org/officeDocument/2006/relationships/slideLayout" Target="../slideLayouts/slideLayout1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26" Type="http://schemas.openxmlformats.org/officeDocument/2006/relationships/slideLayout" Target="../slideLayouts/slideLayout246.xml"/><Relationship Id="rId3" Type="http://schemas.openxmlformats.org/officeDocument/2006/relationships/slideLayout" Target="../slideLayouts/slideLayout223.xml"/><Relationship Id="rId21" Type="http://schemas.openxmlformats.org/officeDocument/2006/relationships/slideLayout" Target="../slideLayouts/slideLayout241.xml"/><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slideLayout" Target="../slideLayouts/slideLayout240.xml"/><Relationship Id="rId29" Type="http://schemas.openxmlformats.org/officeDocument/2006/relationships/slideLayout" Target="../slideLayouts/slideLayout249.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24" Type="http://schemas.openxmlformats.org/officeDocument/2006/relationships/slideLayout" Target="../slideLayouts/slideLayout244.xml"/><Relationship Id="rId32" Type="http://schemas.openxmlformats.org/officeDocument/2006/relationships/theme" Target="../theme/theme4.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slideLayout" Target="../slideLayouts/slideLayout248.xml"/><Relationship Id="rId10" Type="http://schemas.openxmlformats.org/officeDocument/2006/relationships/slideLayout" Target="../slideLayouts/slideLayout230.xml"/><Relationship Id="rId19" Type="http://schemas.openxmlformats.org/officeDocument/2006/relationships/slideLayout" Target="../slideLayouts/slideLayout239.xml"/><Relationship Id="rId31" Type="http://schemas.openxmlformats.org/officeDocument/2006/relationships/slideLayout" Target="../slideLayouts/slideLayout251.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slideLayout" Target="../slideLayouts/slideLayout247.xml"/><Relationship Id="rId30" Type="http://schemas.openxmlformats.org/officeDocument/2006/relationships/slideLayout" Target="../slideLayouts/slideLayout25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26" Type="http://schemas.openxmlformats.org/officeDocument/2006/relationships/slideLayout" Target="../slideLayouts/slideLayout277.xml"/><Relationship Id="rId39" Type="http://schemas.openxmlformats.org/officeDocument/2006/relationships/slideLayout" Target="../slideLayouts/slideLayout290.xml"/><Relationship Id="rId21" Type="http://schemas.openxmlformats.org/officeDocument/2006/relationships/slideLayout" Target="../slideLayouts/slideLayout272.xml"/><Relationship Id="rId34" Type="http://schemas.openxmlformats.org/officeDocument/2006/relationships/slideLayout" Target="../slideLayouts/slideLayout285.xml"/><Relationship Id="rId42" Type="http://schemas.openxmlformats.org/officeDocument/2006/relationships/slideLayout" Target="../slideLayouts/slideLayout293.xml"/><Relationship Id="rId47" Type="http://schemas.openxmlformats.org/officeDocument/2006/relationships/slideLayout" Target="../slideLayouts/slideLayout298.xml"/><Relationship Id="rId50" Type="http://schemas.openxmlformats.org/officeDocument/2006/relationships/slideLayout" Target="../slideLayouts/slideLayout301.xml"/><Relationship Id="rId55" Type="http://schemas.openxmlformats.org/officeDocument/2006/relationships/slideLayout" Target="../slideLayouts/slideLayout306.xml"/><Relationship Id="rId63" Type="http://schemas.openxmlformats.org/officeDocument/2006/relationships/slideLayout" Target="../slideLayouts/slideLayout314.xml"/><Relationship Id="rId68" Type="http://schemas.openxmlformats.org/officeDocument/2006/relationships/slideLayout" Target="../slideLayouts/slideLayout319.xml"/><Relationship Id="rId76" Type="http://schemas.openxmlformats.org/officeDocument/2006/relationships/theme" Target="../theme/theme5.xml"/><Relationship Id="rId7" Type="http://schemas.openxmlformats.org/officeDocument/2006/relationships/slideLayout" Target="../slideLayouts/slideLayout258.xml"/><Relationship Id="rId71" Type="http://schemas.openxmlformats.org/officeDocument/2006/relationships/slideLayout" Target="../slideLayouts/slideLayout322.xml"/><Relationship Id="rId2" Type="http://schemas.openxmlformats.org/officeDocument/2006/relationships/slideLayout" Target="../slideLayouts/slideLayout253.xml"/><Relationship Id="rId16" Type="http://schemas.openxmlformats.org/officeDocument/2006/relationships/slideLayout" Target="../slideLayouts/slideLayout267.xml"/><Relationship Id="rId29" Type="http://schemas.openxmlformats.org/officeDocument/2006/relationships/slideLayout" Target="../slideLayouts/slideLayout280.xml"/><Relationship Id="rId11" Type="http://schemas.openxmlformats.org/officeDocument/2006/relationships/slideLayout" Target="../slideLayouts/slideLayout262.xml"/><Relationship Id="rId24" Type="http://schemas.openxmlformats.org/officeDocument/2006/relationships/slideLayout" Target="../slideLayouts/slideLayout275.xml"/><Relationship Id="rId32" Type="http://schemas.openxmlformats.org/officeDocument/2006/relationships/slideLayout" Target="../slideLayouts/slideLayout283.xml"/><Relationship Id="rId37" Type="http://schemas.openxmlformats.org/officeDocument/2006/relationships/slideLayout" Target="../slideLayouts/slideLayout288.xml"/><Relationship Id="rId40" Type="http://schemas.openxmlformats.org/officeDocument/2006/relationships/slideLayout" Target="../slideLayouts/slideLayout291.xml"/><Relationship Id="rId45" Type="http://schemas.openxmlformats.org/officeDocument/2006/relationships/slideLayout" Target="../slideLayouts/slideLayout296.xml"/><Relationship Id="rId53" Type="http://schemas.openxmlformats.org/officeDocument/2006/relationships/slideLayout" Target="../slideLayouts/slideLayout304.xml"/><Relationship Id="rId58" Type="http://schemas.openxmlformats.org/officeDocument/2006/relationships/slideLayout" Target="../slideLayouts/slideLayout309.xml"/><Relationship Id="rId66" Type="http://schemas.openxmlformats.org/officeDocument/2006/relationships/slideLayout" Target="../slideLayouts/slideLayout317.xml"/><Relationship Id="rId74" Type="http://schemas.openxmlformats.org/officeDocument/2006/relationships/slideLayout" Target="../slideLayouts/slideLayout325.xml"/><Relationship Id="rId5" Type="http://schemas.openxmlformats.org/officeDocument/2006/relationships/slideLayout" Target="../slideLayouts/slideLayout256.xml"/><Relationship Id="rId15" Type="http://schemas.openxmlformats.org/officeDocument/2006/relationships/slideLayout" Target="../slideLayouts/slideLayout266.xml"/><Relationship Id="rId23" Type="http://schemas.openxmlformats.org/officeDocument/2006/relationships/slideLayout" Target="../slideLayouts/slideLayout274.xml"/><Relationship Id="rId28" Type="http://schemas.openxmlformats.org/officeDocument/2006/relationships/slideLayout" Target="../slideLayouts/slideLayout279.xml"/><Relationship Id="rId36" Type="http://schemas.openxmlformats.org/officeDocument/2006/relationships/slideLayout" Target="../slideLayouts/slideLayout287.xml"/><Relationship Id="rId49" Type="http://schemas.openxmlformats.org/officeDocument/2006/relationships/slideLayout" Target="../slideLayouts/slideLayout300.xml"/><Relationship Id="rId57" Type="http://schemas.openxmlformats.org/officeDocument/2006/relationships/slideLayout" Target="../slideLayouts/slideLayout308.xml"/><Relationship Id="rId61" Type="http://schemas.openxmlformats.org/officeDocument/2006/relationships/slideLayout" Target="../slideLayouts/slideLayout312.xml"/><Relationship Id="rId10" Type="http://schemas.openxmlformats.org/officeDocument/2006/relationships/slideLayout" Target="../slideLayouts/slideLayout261.xml"/><Relationship Id="rId19" Type="http://schemas.openxmlformats.org/officeDocument/2006/relationships/slideLayout" Target="../slideLayouts/slideLayout270.xml"/><Relationship Id="rId31" Type="http://schemas.openxmlformats.org/officeDocument/2006/relationships/slideLayout" Target="../slideLayouts/slideLayout282.xml"/><Relationship Id="rId44" Type="http://schemas.openxmlformats.org/officeDocument/2006/relationships/slideLayout" Target="../slideLayouts/slideLayout295.xml"/><Relationship Id="rId52" Type="http://schemas.openxmlformats.org/officeDocument/2006/relationships/slideLayout" Target="../slideLayouts/slideLayout303.xml"/><Relationship Id="rId60" Type="http://schemas.openxmlformats.org/officeDocument/2006/relationships/slideLayout" Target="../slideLayouts/slideLayout311.xml"/><Relationship Id="rId65" Type="http://schemas.openxmlformats.org/officeDocument/2006/relationships/slideLayout" Target="../slideLayouts/slideLayout316.xml"/><Relationship Id="rId73" Type="http://schemas.openxmlformats.org/officeDocument/2006/relationships/slideLayout" Target="../slideLayouts/slideLayout324.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slideLayout" Target="../slideLayouts/slideLayout265.xml"/><Relationship Id="rId22" Type="http://schemas.openxmlformats.org/officeDocument/2006/relationships/slideLayout" Target="../slideLayouts/slideLayout273.xml"/><Relationship Id="rId27" Type="http://schemas.openxmlformats.org/officeDocument/2006/relationships/slideLayout" Target="../slideLayouts/slideLayout278.xml"/><Relationship Id="rId30" Type="http://schemas.openxmlformats.org/officeDocument/2006/relationships/slideLayout" Target="../slideLayouts/slideLayout281.xml"/><Relationship Id="rId35" Type="http://schemas.openxmlformats.org/officeDocument/2006/relationships/slideLayout" Target="../slideLayouts/slideLayout286.xml"/><Relationship Id="rId43" Type="http://schemas.openxmlformats.org/officeDocument/2006/relationships/slideLayout" Target="../slideLayouts/slideLayout294.xml"/><Relationship Id="rId48" Type="http://schemas.openxmlformats.org/officeDocument/2006/relationships/slideLayout" Target="../slideLayouts/slideLayout299.xml"/><Relationship Id="rId56" Type="http://schemas.openxmlformats.org/officeDocument/2006/relationships/slideLayout" Target="../slideLayouts/slideLayout307.xml"/><Relationship Id="rId64" Type="http://schemas.openxmlformats.org/officeDocument/2006/relationships/slideLayout" Target="../slideLayouts/slideLayout315.xml"/><Relationship Id="rId69" Type="http://schemas.openxmlformats.org/officeDocument/2006/relationships/slideLayout" Target="../slideLayouts/slideLayout320.xml"/><Relationship Id="rId8" Type="http://schemas.openxmlformats.org/officeDocument/2006/relationships/slideLayout" Target="../slideLayouts/slideLayout259.xml"/><Relationship Id="rId51" Type="http://schemas.openxmlformats.org/officeDocument/2006/relationships/slideLayout" Target="../slideLayouts/slideLayout302.xml"/><Relationship Id="rId72" Type="http://schemas.openxmlformats.org/officeDocument/2006/relationships/slideLayout" Target="../slideLayouts/slideLayout323.xml"/><Relationship Id="rId3" Type="http://schemas.openxmlformats.org/officeDocument/2006/relationships/slideLayout" Target="../slideLayouts/slideLayout254.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25" Type="http://schemas.openxmlformats.org/officeDocument/2006/relationships/slideLayout" Target="../slideLayouts/slideLayout276.xml"/><Relationship Id="rId33" Type="http://schemas.openxmlformats.org/officeDocument/2006/relationships/slideLayout" Target="../slideLayouts/slideLayout284.xml"/><Relationship Id="rId38" Type="http://schemas.openxmlformats.org/officeDocument/2006/relationships/slideLayout" Target="../slideLayouts/slideLayout289.xml"/><Relationship Id="rId46" Type="http://schemas.openxmlformats.org/officeDocument/2006/relationships/slideLayout" Target="../slideLayouts/slideLayout297.xml"/><Relationship Id="rId59" Type="http://schemas.openxmlformats.org/officeDocument/2006/relationships/slideLayout" Target="../slideLayouts/slideLayout310.xml"/><Relationship Id="rId67" Type="http://schemas.openxmlformats.org/officeDocument/2006/relationships/slideLayout" Target="../slideLayouts/slideLayout318.xml"/><Relationship Id="rId20" Type="http://schemas.openxmlformats.org/officeDocument/2006/relationships/slideLayout" Target="../slideLayouts/slideLayout271.xml"/><Relationship Id="rId41" Type="http://schemas.openxmlformats.org/officeDocument/2006/relationships/slideLayout" Target="../slideLayouts/slideLayout292.xml"/><Relationship Id="rId54" Type="http://schemas.openxmlformats.org/officeDocument/2006/relationships/slideLayout" Target="../slideLayouts/slideLayout305.xml"/><Relationship Id="rId62" Type="http://schemas.openxmlformats.org/officeDocument/2006/relationships/slideLayout" Target="../slideLayouts/slideLayout313.xml"/><Relationship Id="rId70" Type="http://schemas.openxmlformats.org/officeDocument/2006/relationships/slideLayout" Target="../slideLayouts/slideLayout321.xml"/><Relationship Id="rId75" Type="http://schemas.openxmlformats.org/officeDocument/2006/relationships/slideLayout" Target="../slideLayouts/slideLayout326.xml"/><Relationship Id="rId1" Type="http://schemas.openxmlformats.org/officeDocument/2006/relationships/slideLayout" Target="../slideLayouts/slideLayout252.xml"/><Relationship Id="rId6" Type="http://schemas.openxmlformats.org/officeDocument/2006/relationships/slideLayout" Target="../slideLayouts/slideLayout25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9" Type="http://schemas.openxmlformats.org/officeDocument/2006/relationships/slideLayout" Target="../slideLayouts/slideLayout365.xml"/><Relationship Id="rId21" Type="http://schemas.openxmlformats.org/officeDocument/2006/relationships/slideLayout" Target="../slideLayouts/slideLayout347.xml"/><Relationship Id="rId34" Type="http://schemas.openxmlformats.org/officeDocument/2006/relationships/slideLayout" Target="../slideLayouts/slideLayout360.xml"/><Relationship Id="rId42" Type="http://schemas.openxmlformats.org/officeDocument/2006/relationships/slideLayout" Target="../slideLayouts/slideLayout368.xml"/><Relationship Id="rId47" Type="http://schemas.openxmlformats.org/officeDocument/2006/relationships/slideLayout" Target="../slideLayouts/slideLayout373.xml"/><Relationship Id="rId50" Type="http://schemas.openxmlformats.org/officeDocument/2006/relationships/slideLayout" Target="../slideLayouts/slideLayout376.xml"/><Relationship Id="rId55" Type="http://schemas.openxmlformats.org/officeDocument/2006/relationships/slideLayout" Target="../slideLayouts/slideLayout381.xml"/><Relationship Id="rId63" Type="http://schemas.openxmlformats.org/officeDocument/2006/relationships/slideLayout" Target="../slideLayouts/slideLayout389.xml"/><Relationship Id="rId68" Type="http://schemas.openxmlformats.org/officeDocument/2006/relationships/slideLayout" Target="../slideLayouts/slideLayout394.xml"/><Relationship Id="rId7" Type="http://schemas.openxmlformats.org/officeDocument/2006/relationships/slideLayout" Target="../slideLayouts/slideLayout333.xml"/><Relationship Id="rId71" Type="http://schemas.openxmlformats.org/officeDocument/2006/relationships/theme" Target="../theme/theme6.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9" Type="http://schemas.openxmlformats.org/officeDocument/2006/relationships/slideLayout" Target="../slideLayouts/slideLayout355.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slideLayout" Target="../slideLayouts/slideLayout358.xml"/><Relationship Id="rId37" Type="http://schemas.openxmlformats.org/officeDocument/2006/relationships/slideLayout" Target="../slideLayouts/slideLayout363.xml"/><Relationship Id="rId40" Type="http://schemas.openxmlformats.org/officeDocument/2006/relationships/slideLayout" Target="../slideLayouts/slideLayout366.xml"/><Relationship Id="rId45" Type="http://schemas.openxmlformats.org/officeDocument/2006/relationships/slideLayout" Target="../slideLayouts/slideLayout371.xml"/><Relationship Id="rId53" Type="http://schemas.openxmlformats.org/officeDocument/2006/relationships/slideLayout" Target="../slideLayouts/slideLayout379.xml"/><Relationship Id="rId58" Type="http://schemas.openxmlformats.org/officeDocument/2006/relationships/slideLayout" Target="../slideLayouts/slideLayout384.xml"/><Relationship Id="rId66" Type="http://schemas.openxmlformats.org/officeDocument/2006/relationships/slideLayout" Target="../slideLayouts/slideLayout392.xml"/><Relationship Id="rId5" Type="http://schemas.openxmlformats.org/officeDocument/2006/relationships/slideLayout" Target="../slideLayouts/slideLayout331.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36" Type="http://schemas.openxmlformats.org/officeDocument/2006/relationships/slideLayout" Target="../slideLayouts/slideLayout362.xml"/><Relationship Id="rId49" Type="http://schemas.openxmlformats.org/officeDocument/2006/relationships/slideLayout" Target="../slideLayouts/slideLayout375.xml"/><Relationship Id="rId57" Type="http://schemas.openxmlformats.org/officeDocument/2006/relationships/slideLayout" Target="../slideLayouts/slideLayout383.xml"/><Relationship Id="rId61" Type="http://schemas.openxmlformats.org/officeDocument/2006/relationships/slideLayout" Target="../slideLayouts/slideLayout387.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slideLayout" Target="../slideLayouts/slideLayout357.xml"/><Relationship Id="rId44" Type="http://schemas.openxmlformats.org/officeDocument/2006/relationships/slideLayout" Target="../slideLayouts/slideLayout370.xml"/><Relationship Id="rId52" Type="http://schemas.openxmlformats.org/officeDocument/2006/relationships/slideLayout" Target="../slideLayouts/slideLayout378.xml"/><Relationship Id="rId60" Type="http://schemas.openxmlformats.org/officeDocument/2006/relationships/slideLayout" Target="../slideLayouts/slideLayout386.xml"/><Relationship Id="rId65" Type="http://schemas.openxmlformats.org/officeDocument/2006/relationships/slideLayout" Target="../slideLayouts/slideLayout391.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 Id="rId35" Type="http://schemas.openxmlformats.org/officeDocument/2006/relationships/slideLayout" Target="../slideLayouts/slideLayout361.xml"/><Relationship Id="rId43" Type="http://schemas.openxmlformats.org/officeDocument/2006/relationships/slideLayout" Target="../slideLayouts/slideLayout369.xml"/><Relationship Id="rId48" Type="http://schemas.openxmlformats.org/officeDocument/2006/relationships/slideLayout" Target="../slideLayouts/slideLayout374.xml"/><Relationship Id="rId56" Type="http://schemas.openxmlformats.org/officeDocument/2006/relationships/slideLayout" Target="../slideLayouts/slideLayout382.xml"/><Relationship Id="rId64" Type="http://schemas.openxmlformats.org/officeDocument/2006/relationships/slideLayout" Target="../slideLayouts/slideLayout390.xml"/><Relationship Id="rId69" Type="http://schemas.openxmlformats.org/officeDocument/2006/relationships/slideLayout" Target="../slideLayouts/slideLayout395.xml"/><Relationship Id="rId8" Type="http://schemas.openxmlformats.org/officeDocument/2006/relationships/slideLayout" Target="../slideLayouts/slideLayout334.xml"/><Relationship Id="rId51" Type="http://schemas.openxmlformats.org/officeDocument/2006/relationships/slideLayout" Target="../slideLayouts/slideLayout377.xml"/><Relationship Id="rId3" Type="http://schemas.openxmlformats.org/officeDocument/2006/relationships/slideLayout" Target="../slideLayouts/slideLayout329.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33" Type="http://schemas.openxmlformats.org/officeDocument/2006/relationships/slideLayout" Target="../slideLayouts/slideLayout359.xml"/><Relationship Id="rId38" Type="http://schemas.openxmlformats.org/officeDocument/2006/relationships/slideLayout" Target="../slideLayouts/slideLayout364.xml"/><Relationship Id="rId46" Type="http://schemas.openxmlformats.org/officeDocument/2006/relationships/slideLayout" Target="../slideLayouts/slideLayout372.xml"/><Relationship Id="rId59" Type="http://schemas.openxmlformats.org/officeDocument/2006/relationships/slideLayout" Target="../slideLayouts/slideLayout385.xml"/><Relationship Id="rId67" Type="http://schemas.openxmlformats.org/officeDocument/2006/relationships/slideLayout" Target="../slideLayouts/slideLayout393.xml"/><Relationship Id="rId20" Type="http://schemas.openxmlformats.org/officeDocument/2006/relationships/slideLayout" Target="../slideLayouts/slideLayout346.xml"/><Relationship Id="rId41" Type="http://schemas.openxmlformats.org/officeDocument/2006/relationships/slideLayout" Target="../slideLayouts/slideLayout367.xml"/><Relationship Id="rId54" Type="http://schemas.openxmlformats.org/officeDocument/2006/relationships/slideLayout" Target="../slideLayouts/slideLayout380.xml"/><Relationship Id="rId62" Type="http://schemas.openxmlformats.org/officeDocument/2006/relationships/slideLayout" Target="../slideLayouts/slideLayout388.xml"/><Relationship Id="rId70" Type="http://schemas.openxmlformats.org/officeDocument/2006/relationships/slideLayout" Target="../slideLayouts/slideLayout39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26" Type="http://schemas.openxmlformats.org/officeDocument/2006/relationships/slideLayout" Target="../slideLayouts/slideLayout422.xml"/><Relationship Id="rId39" Type="http://schemas.openxmlformats.org/officeDocument/2006/relationships/slideLayout" Target="../slideLayouts/slideLayout435.xml"/><Relationship Id="rId21" Type="http://schemas.openxmlformats.org/officeDocument/2006/relationships/slideLayout" Target="../slideLayouts/slideLayout417.xml"/><Relationship Id="rId34" Type="http://schemas.openxmlformats.org/officeDocument/2006/relationships/slideLayout" Target="../slideLayouts/slideLayout430.xml"/><Relationship Id="rId42" Type="http://schemas.openxmlformats.org/officeDocument/2006/relationships/slideLayout" Target="../slideLayouts/slideLayout438.xml"/><Relationship Id="rId47" Type="http://schemas.openxmlformats.org/officeDocument/2006/relationships/slideLayout" Target="../slideLayouts/slideLayout443.xml"/><Relationship Id="rId50" Type="http://schemas.openxmlformats.org/officeDocument/2006/relationships/slideLayout" Target="../slideLayouts/slideLayout446.xml"/><Relationship Id="rId55" Type="http://schemas.openxmlformats.org/officeDocument/2006/relationships/slideLayout" Target="../slideLayouts/slideLayout451.xml"/><Relationship Id="rId63" Type="http://schemas.openxmlformats.org/officeDocument/2006/relationships/slideLayout" Target="../slideLayouts/slideLayout459.xml"/><Relationship Id="rId68" Type="http://schemas.openxmlformats.org/officeDocument/2006/relationships/slideLayout" Target="../slideLayouts/slideLayout464.xml"/><Relationship Id="rId7" Type="http://schemas.openxmlformats.org/officeDocument/2006/relationships/slideLayout" Target="../slideLayouts/slideLayout403.xml"/><Relationship Id="rId71" Type="http://schemas.openxmlformats.org/officeDocument/2006/relationships/slideLayout" Target="../slideLayouts/slideLayout467.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9" Type="http://schemas.openxmlformats.org/officeDocument/2006/relationships/slideLayout" Target="../slideLayouts/slideLayout425.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32" Type="http://schemas.openxmlformats.org/officeDocument/2006/relationships/slideLayout" Target="../slideLayouts/slideLayout428.xml"/><Relationship Id="rId37" Type="http://schemas.openxmlformats.org/officeDocument/2006/relationships/slideLayout" Target="../slideLayouts/slideLayout433.xml"/><Relationship Id="rId40" Type="http://schemas.openxmlformats.org/officeDocument/2006/relationships/slideLayout" Target="../slideLayouts/slideLayout436.xml"/><Relationship Id="rId45" Type="http://schemas.openxmlformats.org/officeDocument/2006/relationships/slideLayout" Target="../slideLayouts/slideLayout441.xml"/><Relationship Id="rId53" Type="http://schemas.openxmlformats.org/officeDocument/2006/relationships/slideLayout" Target="../slideLayouts/slideLayout449.xml"/><Relationship Id="rId58" Type="http://schemas.openxmlformats.org/officeDocument/2006/relationships/slideLayout" Target="../slideLayouts/slideLayout454.xml"/><Relationship Id="rId66" Type="http://schemas.openxmlformats.org/officeDocument/2006/relationships/slideLayout" Target="../slideLayouts/slideLayout462.xml"/><Relationship Id="rId74" Type="http://schemas.openxmlformats.org/officeDocument/2006/relationships/slideLayout" Target="../slideLayouts/slideLayout470.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36" Type="http://schemas.openxmlformats.org/officeDocument/2006/relationships/slideLayout" Target="../slideLayouts/slideLayout432.xml"/><Relationship Id="rId49" Type="http://schemas.openxmlformats.org/officeDocument/2006/relationships/slideLayout" Target="../slideLayouts/slideLayout445.xml"/><Relationship Id="rId57" Type="http://schemas.openxmlformats.org/officeDocument/2006/relationships/slideLayout" Target="../slideLayouts/slideLayout453.xml"/><Relationship Id="rId61" Type="http://schemas.openxmlformats.org/officeDocument/2006/relationships/slideLayout" Target="../slideLayouts/slideLayout457.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31" Type="http://schemas.openxmlformats.org/officeDocument/2006/relationships/slideLayout" Target="../slideLayouts/slideLayout427.xml"/><Relationship Id="rId44" Type="http://schemas.openxmlformats.org/officeDocument/2006/relationships/slideLayout" Target="../slideLayouts/slideLayout440.xml"/><Relationship Id="rId52" Type="http://schemas.openxmlformats.org/officeDocument/2006/relationships/slideLayout" Target="../slideLayouts/slideLayout448.xml"/><Relationship Id="rId60" Type="http://schemas.openxmlformats.org/officeDocument/2006/relationships/slideLayout" Target="../slideLayouts/slideLayout456.xml"/><Relationship Id="rId65" Type="http://schemas.openxmlformats.org/officeDocument/2006/relationships/slideLayout" Target="../slideLayouts/slideLayout461.xml"/><Relationship Id="rId73" Type="http://schemas.openxmlformats.org/officeDocument/2006/relationships/slideLayout" Target="../slideLayouts/slideLayout469.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slideLayout" Target="../slideLayouts/slideLayout426.xml"/><Relationship Id="rId35" Type="http://schemas.openxmlformats.org/officeDocument/2006/relationships/slideLayout" Target="../slideLayouts/slideLayout431.xml"/><Relationship Id="rId43" Type="http://schemas.openxmlformats.org/officeDocument/2006/relationships/slideLayout" Target="../slideLayouts/slideLayout439.xml"/><Relationship Id="rId48" Type="http://schemas.openxmlformats.org/officeDocument/2006/relationships/slideLayout" Target="../slideLayouts/slideLayout444.xml"/><Relationship Id="rId56" Type="http://schemas.openxmlformats.org/officeDocument/2006/relationships/slideLayout" Target="../slideLayouts/slideLayout452.xml"/><Relationship Id="rId64" Type="http://schemas.openxmlformats.org/officeDocument/2006/relationships/slideLayout" Target="../slideLayouts/slideLayout460.xml"/><Relationship Id="rId69" Type="http://schemas.openxmlformats.org/officeDocument/2006/relationships/slideLayout" Target="../slideLayouts/slideLayout465.xml"/><Relationship Id="rId8" Type="http://schemas.openxmlformats.org/officeDocument/2006/relationships/slideLayout" Target="../slideLayouts/slideLayout404.xml"/><Relationship Id="rId51" Type="http://schemas.openxmlformats.org/officeDocument/2006/relationships/slideLayout" Target="../slideLayouts/slideLayout447.xml"/><Relationship Id="rId72" Type="http://schemas.openxmlformats.org/officeDocument/2006/relationships/slideLayout" Target="../slideLayouts/slideLayout468.xml"/><Relationship Id="rId3" Type="http://schemas.openxmlformats.org/officeDocument/2006/relationships/slideLayout" Target="../slideLayouts/slideLayout399.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33" Type="http://schemas.openxmlformats.org/officeDocument/2006/relationships/slideLayout" Target="../slideLayouts/slideLayout429.xml"/><Relationship Id="rId38" Type="http://schemas.openxmlformats.org/officeDocument/2006/relationships/slideLayout" Target="../slideLayouts/slideLayout434.xml"/><Relationship Id="rId46" Type="http://schemas.openxmlformats.org/officeDocument/2006/relationships/slideLayout" Target="../slideLayouts/slideLayout442.xml"/><Relationship Id="rId59" Type="http://schemas.openxmlformats.org/officeDocument/2006/relationships/slideLayout" Target="../slideLayouts/slideLayout455.xml"/><Relationship Id="rId67" Type="http://schemas.openxmlformats.org/officeDocument/2006/relationships/slideLayout" Target="../slideLayouts/slideLayout463.xml"/><Relationship Id="rId20" Type="http://schemas.openxmlformats.org/officeDocument/2006/relationships/slideLayout" Target="../slideLayouts/slideLayout416.xml"/><Relationship Id="rId41" Type="http://schemas.openxmlformats.org/officeDocument/2006/relationships/slideLayout" Target="../slideLayouts/slideLayout437.xml"/><Relationship Id="rId54" Type="http://schemas.openxmlformats.org/officeDocument/2006/relationships/slideLayout" Target="../slideLayouts/slideLayout450.xml"/><Relationship Id="rId62" Type="http://schemas.openxmlformats.org/officeDocument/2006/relationships/slideLayout" Target="../slideLayouts/slideLayout458.xml"/><Relationship Id="rId70" Type="http://schemas.openxmlformats.org/officeDocument/2006/relationships/slideLayout" Target="../slideLayouts/slideLayout466.xml"/><Relationship Id="rId75" Type="http://schemas.openxmlformats.org/officeDocument/2006/relationships/theme" Target="../theme/theme7.xml"/><Relationship Id="rId1" Type="http://schemas.openxmlformats.org/officeDocument/2006/relationships/slideLayout" Target="../slideLayouts/slideLayout397.xml"/><Relationship Id="rId6" Type="http://schemas.openxmlformats.org/officeDocument/2006/relationships/slideLayout" Target="../slideLayouts/slideLayout402.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483.xml"/><Relationship Id="rId18" Type="http://schemas.openxmlformats.org/officeDocument/2006/relationships/slideLayout" Target="../slideLayouts/slideLayout488.xml"/><Relationship Id="rId26" Type="http://schemas.openxmlformats.org/officeDocument/2006/relationships/slideLayout" Target="../slideLayouts/slideLayout496.xml"/><Relationship Id="rId39" Type="http://schemas.openxmlformats.org/officeDocument/2006/relationships/slideLayout" Target="../slideLayouts/slideLayout509.xml"/><Relationship Id="rId21" Type="http://schemas.openxmlformats.org/officeDocument/2006/relationships/slideLayout" Target="../slideLayouts/slideLayout491.xml"/><Relationship Id="rId34" Type="http://schemas.openxmlformats.org/officeDocument/2006/relationships/slideLayout" Target="../slideLayouts/slideLayout504.xml"/><Relationship Id="rId42" Type="http://schemas.openxmlformats.org/officeDocument/2006/relationships/slideLayout" Target="../slideLayouts/slideLayout512.xml"/><Relationship Id="rId47" Type="http://schemas.openxmlformats.org/officeDocument/2006/relationships/slideLayout" Target="../slideLayouts/slideLayout517.xml"/><Relationship Id="rId50" Type="http://schemas.openxmlformats.org/officeDocument/2006/relationships/slideLayout" Target="../slideLayouts/slideLayout520.xml"/><Relationship Id="rId55" Type="http://schemas.openxmlformats.org/officeDocument/2006/relationships/slideLayout" Target="../slideLayouts/slideLayout525.xml"/><Relationship Id="rId63" Type="http://schemas.openxmlformats.org/officeDocument/2006/relationships/slideLayout" Target="../slideLayouts/slideLayout533.xml"/><Relationship Id="rId68" Type="http://schemas.openxmlformats.org/officeDocument/2006/relationships/slideLayout" Target="../slideLayouts/slideLayout538.xml"/><Relationship Id="rId76" Type="http://schemas.openxmlformats.org/officeDocument/2006/relationships/theme" Target="../theme/theme8.xml"/><Relationship Id="rId7" Type="http://schemas.openxmlformats.org/officeDocument/2006/relationships/slideLayout" Target="../slideLayouts/slideLayout477.xml"/><Relationship Id="rId71" Type="http://schemas.openxmlformats.org/officeDocument/2006/relationships/slideLayout" Target="../slideLayouts/slideLayout541.xml"/><Relationship Id="rId2" Type="http://schemas.openxmlformats.org/officeDocument/2006/relationships/slideLayout" Target="../slideLayouts/slideLayout472.xml"/><Relationship Id="rId16" Type="http://schemas.openxmlformats.org/officeDocument/2006/relationships/slideLayout" Target="../slideLayouts/slideLayout486.xml"/><Relationship Id="rId29" Type="http://schemas.openxmlformats.org/officeDocument/2006/relationships/slideLayout" Target="../slideLayouts/slideLayout499.xml"/><Relationship Id="rId11" Type="http://schemas.openxmlformats.org/officeDocument/2006/relationships/slideLayout" Target="../slideLayouts/slideLayout481.xml"/><Relationship Id="rId24" Type="http://schemas.openxmlformats.org/officeDocument/2006/relationships/slideLayout" Target="../slideLayouts/slideLayout494.xml"/><Relationship Id="rId32" Type="http://schemas.openxmlformats.org/officeDocument/2006/relationships/slideLayout" Target="../slideLayouts/slideLayout502.xml"/><Relationship Id="rId37" Type="http://schemas.openxmlformats.org/officeDocument/2006/relationships/slideLayout" Target="../slideLayouts/slideLayout507.xml"/><Relationship Id="rId40" Type="http://schemas.openxmlformats.org/officeDocument/2006/relationships/slideLayout" Target="../slideLayouts/slideLayout510.xml"/><Relationship Id="rId45" Type="http://schemas.openxmlformats.org/officeDocument/2006/relationships/slideLayout" Target="../slideLayouts/slideLayout515.xml"/><Relationship Id="rId53" Type="http://schemas.openxmlformats.org/officeDocument/2006/relationships/slideLayout" Target="../slideLayouts/slideLayout523.xml"/><Relationship Id="rId58" Type="http://schemas.openxmlformats.org/officeDocument/2006/relationships/slideLayout" Target="../slideLayouts/slideLayout528.xml"/><Relationship Id="rId66" Type="http://schemas.openxmlformats.org/officeDocument/2006/relationships/slideLayout" Target="../slideLayouts/slideLayout536.xml"/><Relationship Id="rId74" Type="http://schemas.openxmlformats.org/officeDocument/2006/relationships/slideLayout" Target="../slideLayouts/slideLayout544.xml"/><Relationship Id="rId5" Type="http://schemas.openxmlformats.org/officeDocument/2006/relationships/slideLayout" Target="../slideLayouts/slideLayout475.xml"/><Relationship Id="rId15" Type="http://schemas.openxmlformats.org/officeDocument/2006/relationships/slideLayout" Target="../slideLayouts/slideLayout485.xml"/><Relationship Id="rId23" Type="http://schemas.openxmlformats.org/officeDocument/2006/relationships/slideLayout" Target="../slideLayouts/slideLayout493.xml"/><Relationship Id="rId28" Type="http://schemas.openxmlformats.org/officeDocument/2006/relationships/slideLayout" Target="../slideLayouts/slideLayout498.xml"/><Relationship Id="rId36" Type="http://schemas.openxmlformats.org/officeDocument/2006/relationships/slideLayout" Target="../slideLayouts/slideLayout506.xml"/><Relationship Id="rId49" Type="http://schemas.openxmlformats.org/officeDocument/2006/relationships/slideLayout" Target="../slideLayouts/slideLayout519.xml"/><Relationship Id="rId57" Type="http://schemas.openxmlformats.org/officeDocument/2006/relationships/slideLayout" Target="../slideLayouts/slideLayout527.xml"/><Relationship Id="rId61" Type="http://schemas.openxmlformats.org/officeDocument/2006/relationships/slideLayout" Target="../slideLayouts/slideLayout531.xml"/><Relationship Id="rId10" Type="http://schemas.openxmlformats.org/officeDocument/2006/relationships/slideLayout" Target="../slideLayouts/slideLayout480.xml"/><Relationship Id="rId19" Type="http://schemas.openxmlformats.org/officeDocument/2006/relationships/slideLayout" Target="../slideLayouts/slideLayout489.xml"/><Relationship Id="rId31" Type="http://schemas.openxmlformats.org/officeDocument/2006/relationships/slideLayout" Target="../slideLayouts/slideLayout501.xml"/><Relationship Id="rId44" Type="http://schemas.openxmlformats.org/officeDocument/2006/relationships/slideLayout" Target="../slideLayouts/slideLayout514.xml"/><Relationship Id="rId52" Type="http://schemas.openxmlformats.org/officeDocument/2006/relationships/slideLayout" Target="../slideLayouts/slideLayout522.xml"/><Relationship Id="rId60" Type="http://schemas.openxmlformats.org/officeDocument/2006/relationships/slideLayout" Target="../slideLayouts/slideLayout530.xml"/><Relationship Id="rId65" Type="http://schemas.openxmlformats.org/officeDocument/2006/relationships/slideLayout" Target="../slideLayouts/slideLayout535.xml"/><Relationship Id="rId73" Type="http://schemas.openxmlformats.org/officeDocument/2006/relationships/slideLayout" Target="../slideLayouts/slideLayout543.xml"/><Relationship Id="rId4" Type="http://schemas.openxmlformats.org/officeDocument/2006/relationships/slideLayout" Target="../slideLayouts/slideLayout474.xml"/><Relationship Id="rId9" Type="http://schemas.openxmlformats.org/officeDocument/2006/relationships/slideLayout" Target="../slideLayouts/slideLayout479.xml"/><Relationship Id="rId14" Type="http://schemas.openxmlformats.org/officeDocument/2006/relationships/slideLayout" Target="../slideLayouts/slideLayout484.xml"/><Relationship Id="rId22" Type="http://schemas.openxmlformats.org/officeDocument/2006/relationships/slideLayout" Target="../slideLayouts/slideLayout492.xml"/><Relationship Id="rId27" Type="http://schemas.openxmlformats.org/officeDocument/2006/relationships/slideLayout" Target="../slideLayouts/slideLayout497.xml"/><Relationship Id="rId30" Type="http://schemas.openxmlformats.org/officeDocument/2006/relationships/slideLayout" Target="../slideLayouts/slideLayout500.xml"/><Relationship Id="rId35" Type="http://schemas.openxmlformats.org/officeDocument/2006/relationships/slideLayout" Target="../slideLayouts/slideLayout505.xml"/><Relationship Id="rId43" Type="http://schemas.openxmlformats.org/officeDocument/2006/relationships/slideLayout" Target="../slideLayouts/slideLayout513.xml"/><Relationship Id="rId48" Type="http://schemas.openxmlformats.org/officeDocument/2006/relationships/slideLayout" Target="../slideLayouts/slideLayout518.xml"/><Relationship Id="rId56" Type="http://schemas.openxmlformats.org/officeDocument/2006/relationships/slideLayout" Target="../slideLayouts/slideLayout526.xml"/><Relationship Id="rId64" Type="http://schemas.openxmlformats.org/officeDocument/2006/relationships/slideLayout" Target="../slideLayouts/slideLayout534.xml"/><Relationship Id="rId69" Type="http://schemas.openxmlformats.org/officeDocument/2006/relationships/slideLayout" Target="../slideLayouts/slideLayout539.xml"/><Relationship Id="rId8" Type="http://schemas.openxmlformats.org/officeDocument/2006/relationships/slideLayout" Target="../slideLayouts/slideLayout478.xml"/><Relationship Id="rId51" Type="http://schemas.openxmlformats.org/officeDocument/2006/relationships/slideLayout" Target="../slideLayouts/slideLayout521.xml"/><Relationship Id="rId72" Type="http://schemas.openxmlformats.org/officeDocument/2006/relationships/slideLayout" Target="../slideLayouts/slideLayout542.xml"/><Relationship Id="rId3" Type="http://schemas.openxmlformats.org/officeDocument/2006/relationships/slideLayout" Target="../slideLayouts/slideLayout473.xml"/><Relationship Id="rId12" Type="http://schemas.openxmlformats.org/officeDocument/2006/relationships/slideLayout" Target="../slideLayouts/slideLayout482.xml"/><Relationship Id="rId17" Type="http://schemas.openxmlformats.org/officeDocument/2006/relationships/slideLayout" Target="../slideLayouts/slideLayout487.xml"/><Relationship Id="rId25" Type="http://schemas.openxmlformats.org/officeDocument/2006/relationships/slideLayout" Target="../slideLayouts/slideLayout495.xml"/><Relationship Id="rId33" Type="http://schemas.openxmlformats.org/officeDocument/2006/relationships/slideLayout" Target="../slideLayouts/slideLayout503.xml"/><Relationship Id="rId38" Type="http://schemas.openxmlformats.org/officeDocument/2006/relationships/slideLayout" Target="../slideLayouts/slideLayout508.xml"/><Relationship Id="rId46" Type="http://schemas.openxmlformats.org/officeDocument/2006/relationships/slideLayout" Target="../slideLayouts/slideLayout516.xml"/><Relationship Id="rId59" Type="http://schemas.openxmlformats.org/officeDocument/2006/relationships/slideLayout" Target="../slideLayouts/slideLayout529.xml"/><Relationship Id="rId67" Type="http://schemas.openxmlformats.org/officeDocument/2006/relationships/slideLayout" Target="../slideLayouts/slideLayout537.xml"/><Relationship Id="rId20" Type="http://schemas.openxmlformats.org/officeDocument/2006/relationships/slideLayout" Target="../slideLayouts/slideLayout490.xml"/><Relationship Id="rId41" Type="http://schemas.openxmlformats.org/officeDocument/2006/relationships/slideLayout" Target="../slideLayouts/slideLayout511.xml"/><Relationship Id="rId54" Type="http://schemas.openxmlformats.org/officeDocument/2006/relationships/slideLayout" Target="../slideLayouts/slideLayout524.xml"/><Relationship Id="rId62" Type="http://schemas.openxmlformats.org/officeDocument/2006/relationships/slideLayout" Target="../slideLayouts/slideLayout532.xml"/><Relationship Id="rId70" Type="http://schemas.openxmlformats.org/officeDocument/2006/relationships/slideLayout" Target="../slideLayouts/slideLayout540.xml"/><Relationship Id="rId75" Type="http://schemas.openxmlformats.org/officeDocument/2006/relationships/slideLayout" Target="../slideLayouts/slideLayout545.xml"/><Relationship Id="rId1" Type="http://schemas.openxmlformats.org/officeDocument/2006/relationships/slideLayout" Target="../slideLayouts/slideLayout471.xml"/><Relationship Id="rId6" Type="http://schemas.openxmlformats.org/officeDocument/2006/relationships/slideLayout" Target="../slideLayouts/slideLayout4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Unrestricted | © Siemens 2024 | MM-DD-2024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98585145"/>
      </p:ext>
    </p:extLst>
  </p:cSld>
  <p:clrMap bg1="lt1" tx1="dk1" bg2="lt2" tx2="dk2" accent1="accent1" accent2="accent2" accent3="accent3" accent4="accent4" accent5="accent5" accent6="accent6" hlink="hlink" folHlink="folHlink"/>
  <p:sldLayoutIdLst>
    <p:sldLayoutId id="2147483717" r:id="rId1"/>
    <p:sldLayoutId id="2147483719" r:id="rId2"/>
    <p:sldLayoutId id="2147483720" r:id="rId3"/>
    <p:sldLayoutId id="2147483776" r:id="rId4"/>
    <p:sldLayoutId id="2147483777" r:id="rId5"/>
    <p:sldLayoutId id="2147483778" r:id="rId6"/>
    <p:sldLayoutId id="2147483793" r:id="rId7"/>
    <p:sldLayoutId id="2147483794" r:id="rId8"/>
    <p:sldLayoutId id="2147483795" r:id="rId9"/>
    <p:sldLayoutId id="2147483796" r:id="rId10"/>
    <p:sldLayoutId id="2147483797" r:id="rId11"/>
    <p:sldLayoutId id="2147483798" r:id="rId12"/>
    <p:sldLayoutId id="2147483839" r:id="rId13"/>
    <p:sldLayoutId id="2147483840" r:id="rId14"/>
    <p:sldLayoutId id="2147483841" r:id="rId15"/>
    <p:sldLayoutId id="2147483781" r:id="rId16"/>
    <p:sldLayoutId id="2147483782" r:id="rId17"/>
    <p:sldLayoutId id="2147483783" r:id="rId18"/>
    <p:sldLayoutId id="2147483790" r:id="rId19"/>
    <p:sldLayoutId id="2147483791" r:id="rId20"/>
    <p:sldLayoutId id="2147483792" r:id="rId21"/>
    <p:sldLayoutId id="2147483770" r:id="rId22"/>
    <p:sldLayoutId id="2147483771" r:id="rId23"/>
    <p:sldLayoutId id="2147483772" r:id="rId24"/>
    <p:sldLayoutId id="2147483784" r:id="rId25"/>
    <p:sldLayoutId id="2147483785" r:id="rId26"/>
    <p:sldLayoutId id="2147483786" r:id="rId27"/>
    <p:sldLayoutId id="2147483787" r:id="rId28"/>
    <p:sldLayoutId id="2147483788" r:id="rId29"/>
    <p:sldLayoutId id="2147483789" r:id="rId30"/>
    <p:sldLayoutId id="2147483724" r:id="rId31"/>
    <p:sldLayoutId id="2147483725" r:id="rId32"/>
    <p:sldLayoutId id="2147483726" r:id="rId33"/>
    <p:sldLayoutId id="2147483727" r:id="rId34"/>
    <p:sldLayoutId id="2147483728" r:id="rId35"/>
    <p:sldLayoutId id="2147483729" r:id="rId36"/>
    <p:sldLayoutId id="2147483736" r:id="rId37"/>
    <p:sldLayoutId id="2147483737" r:id="rId38"/>
    <p:sldLayoutId id="2147483738" r:id="rId39"/>
    <p:sldLayoutId id="2147483753" r:id="rId40"/>
    <p:sldLayoutId id="2147483754" r:id="rId41"/>
    <p:sldLayoutId id="2147483755" r:id="rId42"/>
    <p:sldLayoutId id="2147483739" r:id="rId43"/>
    <p:sldLayoutId id="2147483740" r:id="rId44"/>
    <p:sldLayoutId id="2147483741" r:id="rId45"/>
    <p:sldLayoutId id="2147483744" r:id="rId46"/>
    <p:sldLayoutId id="2147483655" r:id="rId47"/>
    <p:sldLayoutId id="2147483756" r:id="rId48"/>
    <p:sldLayoutId id="2147483677" r:id="rId49"/>
    <p:sldLayoutId id="2147483779" r:id="rId50"/>
    <p:sldLayoutId id="2147483709" r:id="rId51"/>
    <p:sldLayoutId id="2147483834" r:id="rId52"/>
    <p:sldLayoutId id="2147483835" r:id="rId53"/>
    <p:sldLayoutId id="2147483836" r:id="rId54"/>
    <p:sldLayoutId id="2147483650" r:id="rId55"/>
    <p:sldLayoutId id="2147483665" r:id="rId56"/>
    <p:sldLayoutId id="2147483691" r:id="rId57"/>
    <p:sldLayoutId id="2147483827" r:id="rId58"/>
    <p:sldLayoutId id="2147483692" r:id="rId59"/>
    <p:sldLayoutId id="2147483780" r:id="rId60"/>
    <p:sldLayoutId id="2147483828" r:id="rId61"/>
    <p:sldLayoutId id="2147483666" r:id="rId62"/>
    <p:sldLayoutId id="2147483829" r:id="rId63"/>
    <p:sldLayoutId id="2147483697" r:id="rId64"/>
    <p:sldLayoutId id="2147483830" r:id="rId65"/>
    <p:sldLayoutId id="2147483698" r:id="rId66"/>
    <p:sldLayoutId id="2147483838" r:id="rId67"/>
    <p:sldLayoutId id="2147483837" r:id="rId68"/>
    <p:sldLayoutId id="2147483831" r:id="rId69"/>
    <p:sldLayoutId id="2147483652" r:id="rId70"/>
    <p:sldLayoutId id="2147483694" r:id="rId71"/>
    <p:sldLayoutId id="2147483833" r:id="rId72"/>
    <p:sldLayoutId id="2147483687" r:id="rId73"/>
    <p:sldLayoutId id="2147483690" r:id="rId74"/>
    <p:sldLayoutId id="2147483681" r:id="rId75"/>
    <p:sldLayoutId id="2147483682" r:id="rId76"/>
    <p:sldLayoutId id="2147483711" r:id="rId77"/>
    <p:sldLayoutId id="2147483678" r:id="rId78"/>
    <p:sldLayoutId id="2147483811" r:id="rId79"/>
    <p:sldLayoutId id="2147483812" r:id="rId80"/>
    <p:sldLayoutId id="2147483814" r:id="rId81"/>
    <p:sldLayoutId id="2147483813" r:id="rId82"/>
    <p:sldLayoutId id="2147483816" r:id="rId83"/>
    <p:sldLayoutId id="2147483822" r:id="rId84"/>
    <p:sldLayoutId id="2147483815" r:id="rId85"/>
    <p:sldLayoutId id="2147483823" r:id="rId86"/>
    <p:sldLayoutId id="2147483819" r:id="rId87"/>
    <p:sldLayoutId id="2147483820" r:id="rId88"/>
    <p:sldLayoutId id="2147483821" r:id="rId89"/>
    <p:sldLayoutId id="2147483817" r:id="rId90"/>
    <p:sldLayoutId id="2147483818" r:id="rId91"/>
    <p:sldLayoutId id="2147483844" r:id="rId92"/>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2500D031-E8B7-42AD-B616-57A243A31EFA}"/>
              </a:ext>
            </a:extLst>
          </p:cNvPr>
          <p:cNvSpPr>
            <a:spLocks noGrp="1"/>
          </p:cNvSpPr>
          <p:nvPr>
            <p:ph type="title"/>
          </p:nvPr>
        </p:nvSpPr>
        <p:spPr>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a:extLst>
              <a:ext uri="{FF2B5EF4-FFF2-40B4-BE49-F238E27FC236}">
                <a16:creationId xmlns:a16="http://schemas.microsoft.com/office/drawing/2014/main" id="{6750A408-ED0E-47CF-AC3A-5AD4A6E25CE3}"/>
              </a:ext>
            </a:extLst>
          </p:cNvPr>
          <p:cNvSpPr>
            <a:spLocks noGrp="1"/>
          </p:cNvSpPr>
          <p:nvPr>
            <p:ph type="body" idx="1"/>
          </p:nvPr>
        </p:nvSpPr>
        <p:spPr>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4F5CAFE5-0972-49AB-B42B-7C613C153AFE}"/>
              </a:ext>
            </a:extLst>
          </p:cNvPr>
          <p:cNvSpPr>
            <a:spLocks noGrp="1"/>
          </p:cNvSpPr>
          <p:nvPr>
            <p:ph type="ftr" sz="quarter" idx="3"/>
          </p:nvPr>
        </p:nvSpPr>
        <p:spPr>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defRPr>
            </a:lvl1p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1C051FD7-F65C-4306-9083-C9770A0AF2DF}"/>
              </a:ext>
            </a:extLst>
          </p:cNvPr>
          <p:cNvSpPr>
            <a:spLocks noGrp="1"/>
          </p:cNvSpPr>
          <p:nvPr>
            <p:ph type="sldNum" sz="quarter" idx="4"/>
          </p:nvPr>
        </p:nvSpPr>
        <p:spPr>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defRPr>
            </a:lvl1pPr>
          </a:lstStyle>
          <a:p>
            <a:r>
              <a:rPr lang="en-US"/>
              <a:t>Page </a:t>
            </a:r>
            <a:fld id="{15EBE321-CBB1-4E91-BD14-37C8D44326FB}" type="slidenum">
              <a:rPr lang="en-US" smtClean="0"/>
              <a:pPr/>
              <a:t>‹#›</a:t>
            </a:fld>
            <a:endParaRPr lang="en-US"/>
          </a:p>
        </p:txBody>
      </p:sp>
      <p:grpSp>
        <p:nvGrpSpPr>
          <p:cNvPr id="7" name="Gruppieren 3">
            <a:extLst>
              <a:ext uri="{FF2B5EF4-FFF2-40B4-BE49-F238E27FC236}">
                <a16:creationId xmlns:a16="http://schemas.microsoft.com/office/drawing/2014/main" id="{8050D82E-DF12-DA44-BAA2-709FE42D3C64}"/>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D33A22D0-E564-3147-91D7-5CAC2DAF9F67}"/>
                </a:ext>
              </a:extLst>
            </p:cNvPr>
            <p:cNvCxnSpPr/>
            <p:nvPr userDrawn="1"/>
          </p:nvCxnSpPr>
          <p:spPr bwMode="auto">
            <a:xfrm>
              <a:off x="41148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7B7A1F4A-5E24-DB48-B525-CD4C60DD6EFB}"/>
                </a:ext>
              </a:extLst>
            </p:cNvPr>
            <p:cNvCxnSpPr/>
            <p:nvPr userDrawn="1"/>
          </p:nvCxnSpPr>
          <p:spPr bwMode="auto">
            <a:xfrm>
              <a:off x="58705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6">
              <a:extLst>
                <a:ext uri="{FF2B5EF4-FFF2-40B4-BE49-F238E27FC236}">
                  <a16:creationId xmlns:a16="http://schemas.microsoft.com/office/drawing/2014/main" id="{AB4B75D6-0918-E842-B5CE-46DDBFC611DF}"/>
                </a:ext>
              </a:extLst>
            </p:cNvPr>
            <p:cNvCxnSpPr/>
            <p:nvPr userDrawn="1"/>
          </p:nvCxnSpPr>
          <p:spPr bwMode="auto">
            <a:xfrm>
              <a:off x="6313932"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7">
              <a:extLst>
                <a:ext uri="{FF2B5EF4-FFF2-40B4-BE49-F238E27FC236}">
                  <a16:creationId xmlns:a16="http://schemas.microsoft.com/office/drawing/2014/main" id="{F619DC22-667E-C84B-A6AB-E977C38C4216}"/>
                </a:ext>
              </a:extLst>
            </p:cNvPr>
            <p:cNvCxnSpPr/>
            <p:nvPr userDrawn="1"/>
          </p:nvCxnSpPr>
          <p:spPr bwMode="auto">
            <a:xfrm>
              <a:off x="102799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8">
              <a:extLst>
                <a:ext uri="{FF2B5EF4-FFF2-40B4-BE49-F238E27FC236}">
                  <a16:creationId xmlns:a16="http://schemas.microsoft.com/office/drawing/2014/main" id="{55666FEB-F3DA-444A-B245-427EDB554C5C}"/>
                </a:ext>
              </a:extLst>
            </p:cNvPr>
            <p:cNvCxnSpPr/>
            <p:nvPr userDrawn="1"/>
          </p:nvCxnSpPr>
          <p:spPr bwMode="auto">
            <a:xfrm>
              <a:off x="1178433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9">
              <a:extLst>
                <a:ext uri="{FF2B5EF4-FFF2-40B4-BE49-F238E27FC236}">
                  <a16:creationId xmlns:a16="http://schemas.microsoft.com/office/drawing/2014/main" id="{78387494-1A58-9643-AA7F-408AACB3333F}"/>
                </a:ext>
              </a:extLst>
            </p:cNvPr>
            <p:cNvCxnSpPr/>
            <p:nvPr userDrawn="1"/>
          </p:nvCxnSpPr>
          <p:spPr bwMode="auto">
            <a:xfrm rot="5400000">
              <a:off x="12322800" y="39319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41">
              <a:extLst>
                <a:ext uri="{FF2B5EF4-FFF2-40B4-BE49-F238E27FC236}">
                  <a16:creationId xmlns:a16="http://schemas.microsoft.com/office/drawing/2014/main" id="{195AE785-897A-214E-B164-F2B26A4B1673}"/>
                </a:ext>
              </a:extLst>
            </p:cNvPr>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2">
              <a:extLst>
                <a:ext uri="{FF2B5EF4-FFF2-40B4-BE49-F238E27FC236}">
                  <a16:creationId xmlns:a16="http://schemas.microsoft.com/office/drawing/2014/main" id="{11D2F7EA-CF3F-E44C-B31F-FB0CE4B2F4C9}"/>
                </a:ext>
              </a:extLst>
            </p:cNvPr>
            <p:cNvCxnSpPr/>
            <p:nvPr userDrawn="1"/>
          </p:nvCxnSpPr>
          <p:spPr bwMode="auto">
            <a:xfrm rot="5400000">
              <a:off x="12322800" y="3630168"/>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3">
              <a:extLst>
                <a:ext uri="{FF2B5EF4-FFF2-40B4-BE49-F238E27FC236}">
                  <a16:creationId xmlns:a16="http://schemas.microsoft.com/office/drawing/2014/main" id="{A6B72A2C-A868-5140-9CF7-49722BD91695}"/>
                </a:ext>
              </a:extLst>
            </p:cNvPr>
            <p:cNvCxnSpPr/>
            <p:nvPr userDrawn="1"/>
          </p:nvCxnSpPr>
          <p:spPr bwMode="auto">
            <a:xfrm rot="5400000">
              <a:off x="12322800"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4">
              <a:extLst>
                <a:ext uri="{FF2B5EF4-FFF2-40B4-BE49-F238E27FC236}">
                  <a16:creationId xmlns:a16="http://schemas.microsoft.com/office/drawing/2014/main" id="{61807A8F-A772-274E-9845-E477C3E403A4}"/>
                </a:ext>
              </a:extLst>
            </p:cNvPr>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51">
              <a:extLst>
                <a:ext uri="{FF2B5EF4-FFF2-40B4-BE49-F238E27FC236}">
                  <a16:creationId xmlns:a16="http://schemas.microsoft.com/office/drawing/2014/main" id="{88B21BE2-1E37-1046-9501-32F4B585F845}"/>
                </a:ext>
              </a:extLst>
            </p:cNvPr>
            <p:cNvCxnSpPr/>
            <p:nvPr userDrawn="1"/>
          </p:nvCxnSpPr>
          <p:spPr bwMode="auto">
            <a:xfrm>
              <a:off x="41148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2">
              <a:extLst>
                <a:ext uri="{FF2B5EF4-FFF2-40B4-BE49-F238E27FC236}">
                  <a16:creationId xmlns:a16="http://schemas.microsoft.com/office/drawing/2014/main" id="{AEC0852D-355E-5242-8583-2EB7CFBE34B0}"/>
                </a:ext>
              </a:extLst>
            </p:cNvPr>
            <p:cNvCxnSpPr/>
            <p:nvPr userDrawn="1"/>
          </p:nvCxnSpPr>
          <p:spPr bwMode="auto">
            <a:xfrm>
              <a:off x="5870448"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3">
              <a:extLst>
                <a:ext uri="{FF2B5EF4-FFF2-40B4-BE49-F238E27FC236}">
                  <a16:creationId xmlns:a16="http://schemas.microsoft.com/office/drawing/2014/main" id="{02BFA8FE-F4EF-6A40-BBEF-591BB93673AC}"/>
                </a:ext>
              </a:extLst>
            </p:cNvPr>
            <p:cNvCxnSpPr/>
            <p:nvPr userDrawn="1"/>
          </p:nvCxnSpPr>
          <p:spPr bwMode="auto">
            <a:xfrm>
              <a:off x="6318504"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4">
              <a:extLst>
                <a:ext uri="{FF2B5EF4-FFF2-40B4-BE49-F238E27FC236}">
                  <a16:creationId xmlns:a16="http://schemas.microsoft.com/office/drawing/2014/main" id="{4C1B284D-2BB5-EA40-94F0-C90C4B6B700D}"/>
                </a:ext>
              </a:extLst>
            </p:cNvPr>
            <p:cNvCxnSpPr/>
            <p:nvPr userDrawn="1"/>
          </p:nvCxnSpPr>
          <p:spPr bwMode="auto">
            <a:xfrm>
              <a:off x="1027565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5">
              <a:extLst>
                <a:ext uri="{FF2B5EF4-FFF2-40B4-BE49-F238E27FC236}">
                  <a16:creationId xmlns:a16="http://schemas.microsoft.com/office/drawing/2014/main" id="{EA07CEA6-5B67-6847-96AD-EA56B76D5A54}"/>
                </a:ext>
              </a:extLst>
            </p:cNvPr>
            <p:cNvCxnSpPr/>
            <p:nvPr userDrawn="1"/>
          </p:nvCxnSpPr>
          <p:spPr bwMode="auto">
            <a:xfrm>
              <a:off x="11786616"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6">
              <a:extLst>
                <a:ext uri="{FF2B5EF4-FFF2-40B4-BE49-F238E27FC236}">
                  <a16:creationId xmlns:a16="http://schemas.microsoft.com/office/drawing/2014/main" id="{46850BDB-7DD9-9145-8B8A-05784D2CC977}"/>
                </a:ext>
              </a:extLst>
            </p:cNvPr>
            <p:cNvCxnSpPr/>
            <p:nvPr userDrawn="1"/>
          </p:nvCxnSpPr>
          <p:spPr bwMode="auto">
            <a:xfrm rot="5400000">
              <a:off x="-128016" y="38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8">
              <a:extLst>
                <a:ext uri="{FF2B5EF4-FFF2-40B4-BE49-F238E27FC236}">
                  <a16:creationId xmlns:a16="http://schemas.microsoft.com/office/drawing/2014/main" id="{A2223D8E-0471-2F42-8900-EC71ACACD416}"/>
                </a:ext>
              </a:extLst>
            </p:cNvPr>
            <p:cNvCxnSpPr/>
            <p:nvPr userDrawn="1"/>
          </p:nvCxnSpPr>
          <p:spPr bwMode="auto">
            <a:xfrm rot="5400000">
              <a:off x="-126000" y="13230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9">
              <a:extLst>
                <a:ext uri="{FF2B5EF4-FFF2-40B4-BE49-F238E27FC236}">
                  <a16:creationId xmlns:a16="http://schemas.microsoft.com/office/drawing/2014/main" id="{EE244786-7154-B54A-9A68-10316AF37694}"/>
                </a:ext>
              </a:extLst>
            </p:cNvPr>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60">
              <a:extLst>
                <a:ext uri="{FF2B5EF4-FFF2-40B4-BE49-F238E27FC236}">
                  <a16:creationId xmlns:a16="http://schemas.microsoft.com/office/drawing/2014/main" id="{9682C2B8-9A55-424C-B123-324D28080495}"/>
                </a:ext>
              </a:extLst>
            </p:cNvPr>
            <p:cNvCxnSpPr/>
            <p:nvPr userDrawn="1"/>
          </p:nvCxnSpPr>
          <p:spPr bwMode="auto">
            <a:xfrm rot="5400000">
              <a:off x="-128016"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1">
              <a:extLst>
                <a:ext uri="{FF2B5EF4-FFF2-40B4-BE49-F238E27FC236}">
                  <a16:creationId xmlns:a16="http://schemas.microsoft.com/office/drawing/2014/main" id="{B77C6A63-4569-8744-90EB-ED40B139635E}"/>
                </a:ext>
              </a:extLst>
            </p:cNvPr>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31317023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 id="2147483865" r:id="rId17"/>
    <p:sldLayoutId id="2147483866" r:id="rId18"/>
    <p:sldLayoutId id="2147483867" r:id="rId19"/>
    <p:sldLayoutId id="2147483868" r:id="rId20"/>
    <p:sldLayoutId id="2147483869" r:id="rId21"/>
    <p:sldLayoutId id="2147483870" r:id="rId22"/>
    <p:sldLayoutId id="2147483871" r:id="rId23"/>
    <p:sldLayoutId id="2147483872" r:id="rId24"/>
    <p:sldLayoutId id="2147483873" r:id="rId25"/>
    <p:sldLayoutId id="2147483874" r:id="rId26"/>
    <p:sldLayoutId id="2147483875" r:id="rId27"/>
    <p:sldLayoutId id="2147483876" r:id="rId28"/>
    <p:sldLayoutId id="2147483877" r:id="rId29"/>
    <p:sldLayoutId id="2147483878" r:id="rId30"/>
    <p:sldLayoutId id="2147483879" r:id="rId31"/>
    <p:sldLayoutId id="2147483880" r:id="rId32"/>
    <p:sldLayoutId id="2147483881" r:id="rId33"/>
  </p:sldLayoutIdLst>
  <p:hf sldNum="0"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6">
          <p15:clr>
            <a:srgbClr val="A4A3A4"/>
          </p15:clr>
        </p15:guide>
        <p15:guide id="2" pos="255">
          <p15:clr>
            <a:srgbClr val="5ACBF0"/>
          </p15:clr>
        </p15:guide>
        <p15:guide id="3" orient="horz" pos="888">
          <p15:clr>
            <a:srgbClr val="5ACBF0"/>
          </p15:clr>
        </p15:guide>
        <p15:guide id="4" orient="horz" pos="2341">
          <p15:clr>
            <a:srgbClr val="A4A3A4"/>
          </p15:clr>
        </p15:guide>
        <p15:guide id="5" orient="horz" pos="300">
          <p15:clr>
            <a:srgbClr val="A4A3A4"/>
          </p15:clr>
        </p15:guide>
        <p15:guide id="7" orient="horz" pos="3879">
          <p15:clr>
            <a:srgbClr val="5ACBF0"/>
          </p15:clr>
        </p15:guide>
        <p15:guide id="8" pos="3984">
          <p15:clr>
            <a:srgbClr val="A4A3A4"/>
          </p15:clr>
        </p15:guide>
        <p15:guide id="9" pos="7416">
          <p15:clr>
            <a:srgbClr val="5ACBF0"/>
          </p15:clr>
        </p15:guide>
        <p15:guide id="10" pos="3696">
          <p15:clr>
            <a:srgbClr val="A4A3A4"/>
          </p15:clr>
        </p15:guide>
        <p15:guide id="11" pos="6480">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Unrestricted | © Siemens 2024 | MM-DD-2024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29196207"/>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 id="2147483912" r:id="rId30"/>
    <p:sldLayoutId id="2147483913" r:id="rId31"/>
    <p:sldLayoutId id="2147483914" r:id="rId32"/>
    <p:sldLayoutId id="2147483915" r:id="rId33"/>
    <p:sldLayoutId id="2147483916" r:id="rId34"/>
    <p:sldLayoutId id="2147483917" r:id="rId35"/>
    <p:sldLayoutId id="2147483918" r:id="rId36"/>
    <p:sldLayoutId id="2147483919" r:id="rId37"/>
    <p:sldLayoutId id="2147483920" r:id="rId38"/>
    <p:sldLayoutId id="2147483921" r:id="rId39"/>
    <p:sldLayoutId id="2147483922" r:id="rId40"/>
    <p:sldLayoutId id="2147483923" r:id="rId41"/>
    <p:sldLayoutId id="2147483924" r:id="rId42"/>
    <p:sldLayoutId id="2147483925" r:id="rId43"/>
    <p:sldLayoutId id="2147483926" r:id="rId44"/>
    <p:sldLayoutId id="2147483927" r:id="rId45"/>
    <p:sldLayoutId id="2147483928" r:id="rId46"/>
    <p:sldLayoutId id="2147483929" r:id="rId47"/>
    <p:sldLayoutId id="2147483930" r:id="rId48"/>
    <p:sldLayoutId id="2147483931" r:id="rId49"/>
    <p:sldLayoutId id="2147483932" r:id="rId50"/>
    <p:sldLayoutId id="2147483933" r:id="rId51"/>
    <p:sldLayoutId id="2147483934" r:id="rId52"/>
    <p:sldLayoutId id="2147483935" r:id="rId53"/>
    <p:sldLayoutId id="2147483936" r:id="rId54"/>
    <p:sldLayoutId id="2147483937" r:id="rId55"/>
    <p:sldLayoutId id="2147483938" r:id="rId56"/>
    <p:sldLayoutId id="2147483939" r:id="rId57"/>
    <p:sldLayoutId id="2147483940" r:id="rId58"/>
    <p:sldLayoutId id="2147483941" r:id="rId59"/>
    <p:sldLayoutId id="2147483942" r:id="rId60"/>
    <p:sldLayoutId id="2147483943" r:id="rId61"/>
    <p:sldLayoutId id="2147483944" r:id="rId62"/>
    <p:sldLayoutId id="2147483945" r:id="rId63"/>
    <p:sldLayoutId id="2147483946" r:id="rId64"/>
    <p:sldLayoutId id="2147483947" r:id="rId65"/>
    <p:sldLayoutId id="2147483948" r:id="rId66"/>
    <p:sldLayoutId id="2147483949" r:id="rId67"/>
    <p:sldLayoutId id="2147483950" r:id="rId68"/>
    <p:sldLayoutId id="2147483951" r:id="rId69"/>
    <p:sldLayoutId id="2147483952" r:id="rId70"/>
    <p:sldLayoutId id="2147483953" r:id="rId71"/>
    <p:sldLayoutId id="2147483954" r:id="rId72"/>
    <p:sldLayoutId id="2147483955" r:id="rId73"/>
    <p:sldLayoutId id="2147483956" r:id="rId74"/>
    <p:sldLayoutId id="2147483957" r:id="rId75"/>
    <p:sldLayoutId id="2147483958" r:id="rId76"/>
    <p:sldLayoutId id="2147483959" r:id="rId77"/>
    <p:sldLayoutId id="2147483960" r:id="rId78"/>
    <p:sldLayoutId id="2147483961" r:id="rId79"/>
    <p:sldLayoutId id="2147483962" r:id="rId80"/>
    <p:sldLayoutId id="2147483963" r:id="rId81"/>
    <p:sldLayoutId id="2147483964" r:id="rId82"/>
    <p:sldLayoutId id="2147483965" r:id="rId83"/>
    <p:sldLayoutId id="2147483966" r:id="rId84"/>
    <p:sldLayoutId id="2147483967" r:id="rId85"/>
    <p:sldLayoutId id="2147483968" r:id="rId86"/>
    <p:sldLayoutId id="2147483969" r:id="rId87"/>
    <p:sldLayoutId id="2147483970" r:id="rId88"/>
    <p:sldLayoutId id="2147483971" r:id="rId89"/>
    <p:sldLayoutId id="2147483972" r:id="rId90"/>
    <p:sldLayoutId id="2147483973" r:id="rId91"/>
    <p:sldLayoutId id="2147483975" r:id="rId92"/>
    <p:sldLayoutId id="2147483976" r:id="rId93"/>
    <p:sldLayoutId id="2147483977" r:id="rId94"/>
    <p:sldLayoutId id="2147483978" r:id="rId95"/>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defRPr>
            </a:lvl1p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defRPr>
            </a:lvl1pPr>
          </a:lstStyle>
          <a:p>
            <a:r>
              <a:rPr lang="en-US"/>
              <a:t>Page </a:t>
            </a:r>
            <a:fld id="{15EBE321-CBB1-4E91-BD14-37C8D44326FB}" type="slidenum">
              <a:rPr lang="en-US" smtClean="0"/>
              <a:pPr/>
              <a:t>‹#›</a:t>
            </a:fld>
            <a:endParaRPr lang="en-US"/>
          </a:p>
        </p:txBody>
      </p:sp>
      <p:grpSp>
        <p:nvGrpSpPr>
          <p:cNvPr id="7" name="Gruppieren 3">
            <a:extLst>
              <a:ext uri="{FF2B5EF4-FFF2-40B4-BE49-F238E27FC236}">
                <a16:creationId xmlns:a16="http://schemas.microsoft.com/office/drawing/2014/main" id="{64112C91-F980-4980-A894-82FC60E68405}"/>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481FE3F3-02BE-4D19-AE60-323AB7F8C45F}"/>
                </a:ext>
              </a:extLst>
            </p:cNvPr>
            <p:cNvCxnSpPr/>
            <p:nvPr userDrawn="1"/>
          </p:nvCxnSpPr>
          <p:spPr bwMode="auto">
            <a:xfrm>
              <a:off x="41148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32FE3E1E-6CA2-4D19-8C44-8F29578C915D}"/>
                </a:ext>
              </a:extLst>
            </p:cNvPr>
            <p:cNvCxnSpPr/>
            <p:nvPr userDrawn="1"/>
          </p:nvCxnSpPr>
          <p:spPr bwMode="auto">
            <a:xfrm>
              <a:off x="58705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6">
              <a:extLst>
                <a:ext uri="{FF2B5EF4-FFF2-40B4-BE49-F238E27FC236}">
                  <a16:creationId xmlns:a16="http://schemas.microsoft.com/office/drawing/2014/main" id="{7E8A8F16-6227-47B6-AEA3-7FAD4F09B17C}"/>
                </a:ext>
              </a:extLst>
            </p:cNvPr>
            <p:cNvCxnSpPr/>
            <p:nvPr userDrawn="1"/>
          </p:nvCxnSpPr>
          <p:spPr bwMode="auto">
            <a:xfrm>
              <a:off x="6313932"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7">
              <a:extLst>
                <a:ext uri="{FF2B5EF4-FFF2-40B4-BE49-F238E27FC236}">
                  <a16:creationId xmlns:a16="http://schemas.microsoft.com/office/drawing/2014/main" id="{B9FF6618-2352-49D1-91A8-A508577CF426}"/>
                </a:ext>
              </a:extLst>
            </p:cNvPr>
            <p:cNvCxnSpPr/>
            <p:nvPr userDrawn="1"/>
          </p:nvCxnSpPr>
          <p:spPr bwMode="auto">
            <a:xfrm>
              <a:off x="102799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8">
              <a:extLst>
                <a:ext uri="{FF2B5EF4-FFF2-40B4-BE49-F238E27FC236}">
                  <a16:creationId xmlns:a16="http://schemas.microsoft.com/office/drawing/2014/main" id="{7B0146CD-BACD-4AFA-962F-160901738B79}"/>
                </a:ext>
              </a:extLst>
            </p:cNvPr>
            <p:cNvCxnSpPr/>
            <p:nvPr userDrawn="1"/>
          </p:nvCxnSpPr>
          <p:spPr bwMode="auto">
            <a:xfrm>
              <a:off x="1178433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9">
              <a:extLst>
                <a:ext uri="{FF2B5EF4-FFF2-40B4-BE49-F238E27FC236}">
                  <a16:creationId xmlns:a16="http://schemas.microsoft.com/office/drawing/2014/main" id="{AB43C7FF-222E-4073-A442-3F351CB2ECCC}"/>
                </a:ext>
              </a:extLst>
            </p:cNvPr>
            <p:cNvCxnSpPr/>
            <p:nvPr userDrawn="1"/>
          </p:nvCxnSpPr>
          <p:spPr bwMode="auto">
            <a:xfrm rot="5400000">
              <a:off x="12322800" y="39319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41">
              <a:extLst>
                <a:ext uri="{FF2B5EF4-FFF2-40B4-BE49-F238E27FC236}">
                  <a16:creationId xmlns:a16="http://schemas.microsoft.com/office/drawing/2014/main" id="{639D4E32-0FB0-4B21-8653-CF35493F8FB1}"/>
                </a:ext>
              </a:extLst>
            </p:cNvPr>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2">
              <a:extLst>
                <a:ext uri="{FF2B5EF4-FFF2-40B4-BE49-F238E27FC236}">
                  <a16:creationId xmlns:a16="http://schemas.microsoft.com/office/drawing/2014/main" id="{C6F3A06C-CA69-4259-A224-942403D5994A}"/>
                </a:ext>
              </a:extLst>
            </p:cNvPr>
            <p:cNvCxnSpPr/>
            <p:nvPr userDrawn="1"/>
          </p:nvCxnSpPr>
          <p:spPr bwMode="auto">
            <a:xfrm rot="5400000">
              <a:off x="12322800" y="3630168"/>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3">
              <a:extLst>
                <a:ext uri="{FF2B5EF4-FFF2-40B4-BE49-F238E27FC236}">
                  <a16:creationId xmlns:a16="http://schemas.microsoft.com/office/drawing/2014/main" id="{050A96C1-FF6F-4B3A-BE9C-DF1EB918B53C}"/>
                </a:ext>
              </a:extLst>
            </p:cNvPr>
            <p:cNvCxnSpPr/>
            <p:nvPr userDrawn="1"/>
          </p:nvCxnSpPr>
          <p:spPr bwMode="auto">
            <a:xfrm rot="5400000">
              <a:off x="12322800"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4">
              <a:extLst>
                <a:ext uri="{FF2B5EF4-FFF2-40B4-BE49-F238E27FC236}">
                  <a16:creationId xmlns:a16="http://schemas.microsoft.com/office/drawing/2014/main" id="{9FB10660-11D9-426F-941F-A45585C29A49}"/>
                </a:ext>
              </a:extLst>
            </p:cNvPr>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51">
              <a:extLst>
                <a:ext uri="{FF2B5EF4-FFF2-40B4-BE49-F238E27FC236}">
                  <a16:creationId xmlns:a16="http://schemas.microsoft.com/office/drawing/2014/main" id="{33700579-8595-42CD-97C4-19D8EBB4E6BC}"/>
                </a:ext>
              </a:extLst>
            </p:cNvPr>
            <p:cNvCxnSpPr/>
            <p:nvPr userDrawn="1"/>
          </p:nvCxnSpPr>
          <p:spPr bwMode="auto">
            <a:xfrm>
              <a:off x="41148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2">
              <a:extLst>
                <a:ext uri="{FF2B5EF4-FFF2-40B4-BE49-F238E27FC236}">
                  <a16:creationId xmlns:a16="http://schemas.microsoft.com/office/drawing/2014/main" id="{30A81138-D303-4904-9AB1-E5A2A3C5B68F}"/>
                </a:ext>
              </a:extLst>
            </p:cNvPr>
            <p:cNvCxnSpPr/>
            <p:nvPr userDrawn="1"/>
          </p:nvCxnSpPr>
          <p:spPr bwMode="auto">
            <a:xfrm>
              <a:off x="5870448"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3">
              <a:extLst>
                <a:ext uri="{FF2B5EF4-FFF2-40B4-BE49-F238E27FC236}">
                  <a16:creationId xmlns:a16="http://schemas.microsoft.com/office/drawing/2014/main" id="{21B48A52-73AF-491E-A07E-23B651EF1F29}"/>
                </a:ext>
              </a:extLst>
            </p:cNvPr>
            <p:cNvCxnSpPr/>
            <p:nvPr userDrawn="1"/>
          </p:nvCxnSpPr>
          <p:spPr bwMode="auto">
            <a:xfrm>
              <a:off x="6318504"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4">
              <a:extLst>
                <a:ext uri="{FF2B5EF4-FFF2-40B4-BE49-F238E27FC236}">
                  <a16:creationId xmlns:a16="http://schemas.microsoft.com/office/drawing/2014/main" id="{E2EB58DF-FF4C-46DB-8581-E35F3314923A}"/>
                </a:ext>
              </a:extLst>
            </p:cNvPr>
            <p:cNvCxnSpPr/>
            <p:nvPr userDrawn="1"/>
          </p:nvCxnSpPr>
          <p:spPr bwMode="auto">
            <a:xfrm>
              <a:off x="1027565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5">
              <a:extLst>
                <a:ext uri="{FF2B5EF4-FFF2-40B4-BE49-F238E27FC236}">
                  <a16:creationId xmlns:a16="http://schemas.microsoft.com/office/drawing/2014/main" id="{85413CA3-AE69-4D66-AC1F-A95E6E02C8AC}"/>
                </a:ext>
              </a:extLst>
            </p:cNvPr>
            <p:cNvCxnSpPr/>
            <p:nvPr userDrawn="1"/>
          </p:nvCxnSpPr>
          <p:spPr bwMode="auto">
            <a:xfrm>
              <a:off x="11786616"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6">
              <a:extLst>
                <a:ext uri="{FF2B5EF4-FFF2-40B4-BE49-F238E27FC236}">
                  <a16:creationId xmlns:a16="http://schemas.microsoft.com/office/drawing/2014/main" id="{447EBA10-3BC3-49ED-8ABD-9F2251B1E77D}"/>
                </a:ext>
              </a:extLst>
            </p:cNvPr>
            <p:cNvCxnSpPr/>
            <p:nvPr userDrawn="1"/>
          </p:nvCxnSpPr>
          <p:spPr bwMode="auto">
            <a:xfrm rot="5400000">
              <a:off x="-128016" y="38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8">
              <a:extLst>
                <a:ext uri="{FF2B5EF4-FFF2-40B4-BE49-F238E27FC236}">
                  <a16:creationId xmlns:a16="http://schemas.microsoft.com/office/drawing/2014/main" id="{C45EE7EE-C96B-4015-85B9-BB1442AA351F}"/>
                </a:ext>
              </a:extLst>
            </p:cNvPr>
            <p:cNvCxnSpPr/>
            <p:nvPr userDrawn="1"/>
          </p:nvCxnSpPr>
          <p:spPr bwMode="auto">
            <a:xfrm rot="5400000">
              <a:off x="-126000" y="13230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9">
              <a:extLst>
                <a:ext uri="{FF2B5EF4-FFF2-40B4-BE49-F238E27FC236}">
                  <a16:creationId xmlns:a16="http://schemas.microsoft.com/office/drawing/2014/main" id="{0896D7E2-A698-4DA0-B2BB-530AB9D2EBE7}"/>
                </a:ext>
              </a:extLst>
            </p:cNvPr>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60">
              <a:extLst>
                <a:ext uri="{FF2B5EF4-FFF2-40B4-BE49-F238E27FC236}">
                  <a16:creationId xmlns:a16="http://schemas.microsoft.com/office/drawing/2014/main" id="{68FF7AAE-0A46-447F-A2B7-06DF297A3B88}"/>
                </a:ext>
              </a:extLst>
            </p:cNvPr>
            <p:cNvCxnSpPr/>
            <p:nvPr userDrawn="1"/>
          </p:nvCxnSpPr>
          <p:spPr bwMode="auto">
            <a:xfrm rot="5400000">
              <a:off x="-128016"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1">
              <a:extLst>
                <a:ext uri="{FF2B5EF4-FFF2-40B4-BE49-F238E27FC236}">
                  <a16:creationId xmlns:a16="http://schemas.microsoft.com/office/drawing/2014/main" id="{43C13843-5874-40EC-961E-75BE6FFD4E4E}"/>
                </a:ext>
              </a:extLst>
            </p:cNvPr>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565992365"/>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 id="2147483999" r:id="rId20"/>
    <p:sldLayoutId id="2147484000" r:id="rId21"/>
    <p:sldLayoutId id="2147484001" r:id="rId22"/>
    <p:sldLayoutId id="2147484002" r:id="rId23"/>
    <p:sldLayoutId id="2147484003" r:id="rId24"/>
    <p:sldLayoutId id="2147484004" r:id="rId25"/>
    <p:sldLayoutId id="2147484005" r:id="rId26"/>
    <p:sldLayoutId id="2147484008" r:id="rId27"/>
    <p:sldLayoutId id="2147484009" r:id="rId28"/>
    <p:sldLayoutId id="2147484010" r:id="rId29"/>
    <p:sldLayoutId id="2147484011" r:id="rId30"/>
    <p:sldLayoutId id="2147484012" r:id="rId31"/>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76">
          <p15:clr>
            <a:srgbClr val="F26B43"/>
          </p15:clr>
        </p15:guide>
        <p15:guide id="2" pos="3840">
          <p15:clr>
            <a:srgbClr val="F26B43"/>
          </p15:clr>
        </p15:guide>
        <p15:guide id="3" pos="3696">
          <p15:clr>
            <a:srgbClr val="F26B43"/>
          </p15:clr>
        </p15:guide>
        <p15:guide id="4" pos="257">
          <p15:clr>
            <a:srgbClr val="F26B43"/>
          </p15:clr>
        </p15:guide>
        <p15:guide id="5" orient="horz" pos="2205">
          <p15:clr>
            <a:srgbClr val="F26B43"/>
          </p15:clr>
        </p15:guide>
        <p15:guide id="6" orient="horz" pos="2341">
          <p15:clr>
            <a:srgbClr val="F26B43"/>
          </p15:clr>
        </p15:guide>
        <p15:guide id="7" orient="horz" pos="888">
          <p15:clr>
            <a:srgbClr val="F26B43"/>
          </p15:clr>
        </p15:guide>
        <p15:guide id="8" orient="horz" pos="300">
          <p15:clr>
            <a:srgbClr val="F26B43"/>
          </p15:clr>
        </p15:guide>
        <p15:guide id="9" orient="horz" pos="3884">
          <p15:clr>
            <a:srgbClr val="F26B43"/>
          </p15:clr>
        </p15:guide>
        <p15:guide id="10" pos="6471">
          <p15:clr>
            <a:srgbClr val="F26B43"/>
          </p15:clr>
        </p15:guide>
        <p15:guide id="11" pos="742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77660572"/>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 id="2147484026" r:id="rId13"/>
    <p:sldLayoutId id="2147484027" r:id="rId14"/>
    <p:sldLayoutId id="2147484028" r:id="rId15"/>
    <p:sldLayoutId id="2147484029" r:id="rId16"/>
    <p:sldLayoutId id="2147484030" r:id="rId17"/>
    <p:sldLayoutId id="2147484031" r:id="rId18"/>
    <p:sldLayoutId id="2147484032" r:id="rId19"/>
    <p:sldLayoutId id="2147484033" r:id="rId20"/>
    <p:sldLayoutId id="2147484034" r:id="rId21"/>
    <p:sldLayoutId id="2147484035" r:id="rId22"/>
    <p:sldLayoutId id="2147484036" r:id="rId23"/>
    <p:sldLayoutId id="2147484037" r:id="rId24"/>
    <p:sldLayoutId id="2147484038" r:id="rId25"/>
    <p:sldLayoutId id="2147484039" r:id="rId26"/>
    <p:sldLayoutId id="2147484040" r:id="rId27"/>
    <p:sldLayoutId id="2147484041" r:id="rId28"/>
    <p:sldLayoutId id="2147484042" r:id="rId29"/>
    <p:sldLayoutId id="2147484043" r:id="rId30"/>
    <p:sldLayoutId id="2147484044" r:id="rId31"/>
    <p:sldLayoutId id="2147484045" r:id="rId32"/>
    <p:sldLayoutId id="2147484046" r:id="rId33"/>
    <p:sldLayoutId id="2147484047" r:id="rId34"/>
    <p:sldLayoutId id="2147484048" r:id="rId35"/>
    <p:sldLayoutId id="2147484049" r:id="rId36"/>
    <p:sldLayoutId id="2147484050" r:id="rId37"/>
    <p:sldLayoutId id="2147484051" r:id="rId38"/>
    <p:sldLayoutId id="2147484052" r:id="rId39"/>
    <p:sldLayoutId id="2147484053" r:id="rId40"/>
    <p:sldLayoutId id="2147484054" r:id="rId41"/>
    <p:sldLayoutId id="2147484055" r:id="rId42"/>
    <p:sldLayoutId id="2147484056" r:id="rId43"/>
    <p:sldLayoutId id="2147484057" r:id="rId44"/>
    <p:sldLayoutId id="2147484058" r:id="rId45"/>
    <p:sldLayoutId id="2147484059" r:id="rId46"/>
    <p:sldLayoutId id="2147484060" r:id="rId47"/>
    <p:sldLayoutId id="2147484061" r:id="rId48"/>
    <p:sldLayoutId id="2147484062" r:id="rId49"/>
    <p:sldLayoutId id="2147484063" r:id="rId50"/>
    <p:sldLayoutId id="2147484064" r:id="rId51"/>
    <p:sldLayoutId id="2147484065" r:id="rId52"/>
    <p:sldLayoutId id="2147484066" r:id="rId53"/>
    <p:sldLayoutId id="2147484067" r:id="rId54"/>
    <p:sldLayoutId id="2147484068" r:id="rId55"/>
    <p:sldLayoutId id="2147484069" r:id="rId56"/>
    <p:sldLayoutId id="2147484070" r:id="rId57"/>
    <p:sldLayoutId id="2147484071" r:id="rId58"/>
    <p:sldLayoutId id="2147484072" r:id="rId59"/>
    <p:sldLayoutId id="2147484073" r:id="rId60"/>
    <p:sldLayoutId id="2147484074" r:id="rId61"/>
    <p:sldLayoutId id="2147484075" r:id="rId62"/>
    <p:sldLayoutId id="2147484076" r:id="rId63"/>
    <p:sldLayoutId id="2147484077" r:id="rId64"/>
    <p:sldLayoutId id="2147484078" r:id="rId65"/>
    <p:sldLayoutId id="2147484079" r:id="rId66"/>
    <p:sldLayoutId id="2147484080" r:id="rId67"/>
    <p:sldLayoutId id="2147484081" r:id="rId68"/>
    <p:sldLayoutId id="2147484082" r:id="rId69"/>
    <p:sldLayoutId id="2147484083" r:id="rId70"/>
    <p:sldLayoutId id="2147484084" r:id="rId71"/>
    <p:sldLayoutId id="2147484085" r:id="rId72"/>
    <p:sldLayoutId id="2147484086" r:id="rId73"/>
    <p:sldLayoutId id="2147484087" r:id="rId74"/>
    <p:sldLayoutId id="2147484088" r:id="rId75"/>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 | Where today meets tomorrow.</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10846727"/>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 id="2147484120" r:id="rId30"/>
    <p:sldLayoutId id="2147484121" r:id="rId31"/>
    <p:sldLayoutId id="2147484122" r:id="rId32"/>
    <p:sldLayoutId id="2147484123" r:id="rId33"/>
    <p:sldLayoutId id="2147484124" r:id="rId34"/>
    <p:sldLayoutId id="2147484125" r:id="rId35"/>
    <p:sldLayoutId id="2147484126" r:id="rId36"/>
    <p:sldLayoutId id="2147484127" r:id="rId37"/>
    <p:sldLayoutId id="2147484128" r:id="rId38"/>
    <p:sldLayoutId id="2147484129" r:id="rId39"/>
    <p:sldLayoutId id="2147484130" r:id="rId40"/>
    <p:sldLayoutId id="2147484131" r:id="rId41"/>
    <p:sldLayoutId id="2147484132" r:id="rId42"/>
    <p:sldLayoutId id="2147484133" r:id="rId43"/>
    <p:sldLayoutId id="2147484134" r:id="rId44"/>
    <p:sldLayoutId id="2147484135" r:id="rId45"/>
    <p:sldLayoutId id="2147484136" r:id="rId46"/>
    <p:sldLayoutId id="2147484137" r:id="rId47"/>
    <p:sldLayoutId id="2147484138" r:id="rId48"/>
    <p:sldLayoutId id="2147484139" r:id="rId49"/>
    <p:sldLayoutId id="2147484140" r:id="rId50"/>
    <p:sldLayoutId id="2147484141" r:id="rId51"/>
    <p:sldLayoutId id="2147484142" r:id="rId52"/>
    <p:sldLayoutId id="2147484143" r:id="rId53"/>
    <p:sldLayoutId id="2147484144" r:id="rId54"/>
    <p:sldLayoutId id="2147484145" r:id="rId55"/>
    <p:sldLayoutId id="2147484146" r:id="rId56"/>
    <p:sldLayoutId id="2147484147" r:id="rId57"/>
    <p:sldLayoutId id="2147484148" r:id="rId58"/>
    <p:sldLayoutId id="2147484149" r:id="rId59"/>
    <p:sldLayoutId id="2147484150" r:id="rId60"/>
    <p:sldLayoutId id="2147484151" r:id="rId61"/>
    <p:sldLayoutId id="2147484152" r:id="rId62"/>
    <p:sldLayoutId id="2147484153" r:id="rId63"/>
    <p:sldLayoutId id="2147484154" r:id="rId64"/>
    <p:sldLayoutId id="2147484155" r:id="rId65"/>
    <p:sldLayoutId id="2147484156" r:id="rId66"/>
    <p:sldLayoutId id="2147484157" r:id="rId67"/>
    <p:sldLayoutId id="2147484158" r:id="rId68"/>
    <p:sldLayoutId id="2147484159" r:id="rId69"/>
    <p:sldLayoutId id="2147484160" r:id="rId70"/>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 | Where today meets tomorrow.</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44547335"/>
      </p:ext>
    </p:extLst>
  </p:cSld>
  <p:clrMap bg1="lt1" tx1="dk1" bg2="lt2" tx2="dk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 id="2147484195" r:id="rId34"/>
    <p:sldLayoutId id="2147484196" r:id="rId35"/>
    <p:sldLayoutId id="2147484197" r:id="rId36"/>
    <p:sldLayoutId id="2147484198" r:id="rId37"/>
    <p:sldLayoutId id="2147484199" r:id="rId38"/>
    <p:sldLayoutId id="2147484200" r:id="rId39"/>
    <p:sldLayoutId id="2147484201" r:id="rId40"/>
    <p:sldLayoutId id="2147484202" r:id="rId41"/>
    <p:sldLayoutId id="2147484203" r:id="rId42"/>
    <p:sldLayoutId id="2147484204" r:id="rId43"/>
    <p:sldLayoutId id="2147484205" r:id="rId44"/>
    <p:sldLayoutId id="2147484206" r:id="rId45"/>
    <p:sldLayoutId id="2147484207" r:id="rId46"/>
    <p:sldLayoutId id="2147484208" r:id="rId47"/>
    <p:sldLayoutId id="2147484209" r:id="rId48"/>
    <p:sldLayoutId id="2147484210" r:id="rId49"/>
    <p:sldLayoutId id="2147484211" r:id="rId50"/>
    <p:sldLayoutId id="2147484212" r:id="rId51"/>
    <p:sldLayoutId id="2147484213" r:id="rId52"/>
    <p:sldLayoutId id="2147484214" r:id="rId53"/>
    <p:sldLayoutId id="2147484215" r:id="rId54"/>
    <p:sldLayoutId id="2147484216" r:id="rId55"/>
    <p:sldLayoutId id="2147484217" r:id="rId56"/>
    <p:sldLayoutId id="2147484218" r:id="rId57"/>
    <p:sldLayoutId id="2147484219" r:id="rId58"/>
    <p:sldLayoutId id="2147484220" r:id="rId59"/>
    <p:sldLayoutId id="2147484221" r:id="rId60"/>
    <p:sldLayoutId id="2147484222" r:id="rId61"/>
    <p:sldLayoutId id="2147484223" r:id="rId62"/>
    <p:sldLayoutId id="2147484224" r:id="rId63"/>
    <p:sldLayoutId id="2147484225" r:id="rId64"/>
    <p:sldLayoutId id="2147484226" r:id="rId65"/>
    <p:sldLayoutId id="2147484227" r:id="rId66"/>
    <p:sldLayoutId id="2147484228" r:id="rId67"/>
    <p:sldLayoutId id="2147484229" r:id="rId68"/>
    <p:sldLayoutId id="2147484230" r:id="rId69"/>
    <p:sldLayoutId id="2147484231" r:id="rId70"/>
    <p:sldLayoutId id="2147484232" r:id="rId71"/>
    <p:sldLayoutId id="2147484233" r:id="rId72"/>
    <p:sldLayoutId id="2147484234" r:id="rId73"/>
    <p:sldLayoutId id="2147484236" r:id="rId74"/>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43758925"/>
      </p:ext>
    </p:extLst>
  </p:cSld>
  <p:clrMap bg1="lt1" tx1="dk1" bg2="lt2" tx2="dk2" accent1="accent1" accent2="accent2" accent3="accent3" accent4="accent4" accent5="accent5" accent6="accent6" hlink="hlink" folHlink="folHlink"/>
  <p:sldLayoutIdLst>
    <p:sldLayoutId id="2147484238" r:id="rId1"/>
    <p:sldLayoutId id="2147484239" r:id="rId2"/>
    <p:sldLayoutId id="2147484240" r:id="rId3"/>
    <p:sldLayoutId id="2147484241" r:id="rId4"/>
    <p:sldLayoutId id="2147484242" r:id="rId5"/>
    <p:sldLayoutId id="2147484243" r:id="rId6"/>
    <p:sldLayoutId id="2147484244" r:id="rId7"/>
    <p:sldLayoutId id="2147484245" r:id="rId8"/>
    <p:sldLayoutId id="2147484246" r:id="rId9"/>
    <p:sldLayoutId id="2147484247" r:id="rId10"/>
    <p:sldLayoutId id="2147484248" r:id="rId11"/>
    <p:sldLayoutId id="2147484249" r:id="rId12"/>
    <p:sldLayoutId id="2147484250" r:id="rId13"/>
    <p:sldLayoutId id="2147484251" r:id="rId14"/>
    <p:sldLayoutId id="2147484252" r:id="rId15"/>
    <p:sldLayoutId id="2147484253" r:id="rId16"/>
    <p:sldLayoutId id="2147484254" r:id="rId17"/>
    <p:sldLayoutId id="2147484255" r:id="rId18"/>
    <p:sldLayoutId id="2147484256" r:id="rId19"/>
    <p:sldLayoutId id="2147484257" r:id="rId20"/>
    <p:sldLayoutId id="2147484258" r:id="rId21"/>
    <p:sldLayoutId id="2147484259" r:id="rId22"/>
    <p:sldLayoutId id="2147484260" r:id="rId23"/>
    <p:sldLayoutId id="2147484261" r:id="rId24"/>
    <p:sldLayoutId id="2147484262" r:id="rId25"/>
    <p:sldLayoutId id="2147484263" r:id="rId26"/>
    <p:sldLayoutId id="2147484264" r:id="rId27"/>
    <p:sldLayoutId id="2147484265" r:id="rId28"/>
    <p:sldLayoutId id="2147484266" r:id="rId29"/>
    <p:sldLayoutId id="2147484267" r:id="rId30"/>
    <p:sldLayoutId id="2147484268" r:id="rId31"/>
    <p:sldLayoutId id="2147484269" r:id="rId32"/>
    <p:sldLayoutId id="2147484270" r:id="rId33"/>
    <p:sldLayoutId id="2147484271" r:id="rId34"/>
    <p:sldLayoutId id="2147484272" r:id="rId35"/>
    <p:sldLayoutId id="2147484273" r:id="rId36"/>
    <p:sldLayoutId id="2147484274" r:id="rId37"/>
    <p:sldLayoutId id="2147484275" r:id="rId38"/>
    <p:sldLayoutId id="2147484276" r:id="rId39"/>
    <p:sldLayoutId id="2147484277" r:id="rId40"/>
    <p:sldLayoutId id="2147484278" r:id="rId41"/>
    <p:sldLayoutId id="2147484279" r:id="rId42"/>
    <p:sldLayoutId id="2147484280" r:id="rId43"/>
    <p:sldLayoutId id="2147484281" r:id="rId44"/>
    <p:sldLayoutId id="2147484282" r:id="rId45"/>
    <p:sldLayoutId id="2147484283" r:id="rId46"/>
    <p:sldLayoutId id="2147484284" r:id="rId47"/>
    <p:sldLayoutId id="2147484285" r:id="rId48"/>
    <p:sldLayoutId id="2147484286" r:id="rId49"/>
    <p:sldLayoutId id="2147484287" r:id="rId50"/>
    <p:sldLayoutId id="2147484288" r:id="rId51"/>
    <p:sldLayoutId id="2147484289" r:id="rId52"/>
    <p:sldLayoutId id="2147484290" r:id="rId53"/>
    <p:sldLayoutId id="2147484291" r:id="rId54"/>
    <p:sldLayoutId id="2147484292" r:id="rId55"/>
    <p:sldLayoutId id="2147484293" r:id="rId56"/>
    <p:sldLayoutId id="2147484294" r:id="rId57"/>
    <p:sldLayoutId id="2147484295" r:id="rId58"/>
    <p:sldLayoutId id="2147484296" r:id="rId59"/>
    <p:sldLayoutId id="2147484297" r:id="rId60"/>
    <p:sldLayoutId id="2147484298" r:id="rId61"/>
    <p:sldLayoutId id="2147484299" r:id="rId62"/>
    <p:sldLayoutId id="2147484300" r:id="rId63"/>
    <p:sldLayoutId id="2147484301" r:id="rId64"/>
    <p:sldLayoutId id="2147484302" r:id="rId65"/>
    <p:sldLayoutId id="2147484303" r:id="rId66"/>
    <p:sldLayoutId id="2147484304" r:id="rId67"/>
    <p:sldLayoutId id="2147484305" r:id="rId68"/>
    <p:sldLayoutId id="2147484306" r:id="rId69"/>
    <p:sldLayoutId id="2147484307" r:id="rId70"/>
    <p:sldLayoutId id="2147484308" r:id="rId71"/>
    <p:sldLayoutId id="2147484309" r:id="rId72"/>
    <p:sldLayoutId id="2147484310" r:id="rId73"/>
    <p:sldLayoutId id="2147484311" r:id="rId74"/>
    <p:sldLayoutId id="2147484312" r:id="rId75"/>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uni.lu/fstm-en/study-programs/master-in-mathematics-general-mathematics/" TargetMode="External"/><Relationship Id="rId1" Type="http://schemas.openxmlformats.org/officeDocument/2006/relationships/slideLayout" Target="../slideLayouts/slideLayout153.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58.xml"/><Relationship Id="rId6" Type="http://schemas.openxmlformats.org/officeDocument/2006/relationships/image" Target="../media/image55.png"/><Relationship Id="rId5" Type="http://schemas.openxmlformats.org/officeDocument/2006/relationships/hyperlink" Target="https://www.youtube.com/watch?v=BFYFkn-eOQk" TargetMode="External"/><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7.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58.xml"/><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58.xml"/><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56.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8.xml"/><Relationship Id="rId4" Type="http://schemas.openxmlformats.org/officeDocument/2006/relationships/hyperlink" Target="https://en.wikipedia.org/wiki/QR_decomposition"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58.xml"/><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58.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2.xml"/><Relationship Id="rId1" Type="http://schemas.openxmlformats.org/officeDocument/2006/relationships/slideLayout" Target="../slideLayouts/slideLayout58.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58.xml"/></Relationships>
</file>

<file path=ppt/slides/_rels/slide43.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customXml" Target="../ink/ink5.xml"/><Relationship Id="rId18" Type="http://schemas.openxmlformats.org/officeDocument/2006/relationships/image" Target="../media/image93.png"/><Relationship Id="rId26" Type="http://schemas.openxmlformats.org/officeDocument/2006/relationships/image" Target="../media/image97.png"/><Relationship Id="rId39" Type="http://schemas.openxmlformats.org/officeDocument/2006/relationships/customXml" Target="../ink/ink18.xml"/><Relationship Id="rId3" Type="http://schemas.openxmlformats.org/officeDocument/2006/relationships/image" Target="../media/image85.png"/><Relationship Id="rId21" Type="http://schemas.openxmlformats.org/officeDocument/2006/relationships/customXml" Target="../ink/ink9.xml"/><Relationship Id="rId34" Type="http://schemas.openxmlformats.org/officeDocument/2006/relationships/image" Target="../media/image101.png"/><Relationship Id="rId42" Type="http://schemas.openxmlformats.org/officeDocument/2006/relationships/image" Target="../media/image105.png"/><Relationship Id="rId47" Type="http://schemas.openxmlformats.org/officeDocument/2006/relationships/customXml" Target="../ink/ink22.xml"/><Relationship Id="rId7" Type="http://schemas.openxmlformats.org/officeDocument/2006/relationships/customXml" Target="../ink/ink2.xml"/><Relationship Id="rId12" Type="http://schemas.openxmlformats.org/officeDocument/2006/relationships/image" Target="../media/image90.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103.png"/><Relationship Id="rId46" Type="http://schemas.openxmlformats.org/officeDocument/2006/relationships/image" Target="../media/image107.png"/><Relationship Id="rId2" Type="http://schemas.openxmlformats.org/officeDocument/2006/relationships/notesSlide" Target="../notesSlides/notesSlide34.xml"/><Relationship Id="rId16" Type="http://schemas.openxmlformats.org/officeDocument/2006/relationships/image" Target="../media/image92.png"/><Relationship Id="rId20" Type="http://schemas.openxmlformats.org/officeDocument/2006/relationships/image" Target="../media/image94.png"/><Relationship Id="rId29" Type="http://schemas.openxmlformats.org/officeDocument/2006/relationships/customXml" Target="../ink/ink13.xml"/><Relationship Id="rId41" Type="http://schemas.openxmlformats.org/officeDocument/2006/relationships/customXml" Target="../ink/ink19.xml"/><Relationship Id="rId1" Type="http://schemas.openxmlformats.org/officeDocument/2006/relationships/slideLayout" Target="../slideLayouts/slideLayout58.xml"/><Relationship Id="rId6" Type="http://schemas.openxmlformats.org/officeDocument/2006/relationships/image" Target="../media/image87.png"/><Relationship Id="rId11" Type="http://schemas.openxmlformats.org/officeDocument/2006/relationships/customXml" Target="../ink/ink4.xml"/><Relationship Id="rId24" Type="http://schemas.openxmlformats.org/officeDocument/2006/relationships/image" Target="../media/image96.png"/><Relationship Id="rId32" Type="http://schemas.openxmlformats.org/officeDocument/2006/relationships/image" Target="../media/image100.png"/><Relationship Id="rId37" Type="http://schemas.openxmlformats.org/officeDocument/2006/relationships/customXml" Target="../ink/ink17.xml"/><Relationship Id="rId40" Type="http://schemas.openxmlformats.org/officeDocument/2006/relationships/image" Target="../media/image104.png"/><Relationship Id="rId45" Type="http://schemas.openxmlformats.org/officeDocument/2006/relationships/customXml" Target="../ink/ink21.xml"/><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98.png"/><Relationship Id="rId36" Type="http://schemas.openxmlformats.org/officeDocument/2006/relationships/image" Target="../media/image102.png"/><Relationship Id="rId10" Type="http://schemas.openxmlformats.org/officeDocument/2006/relationships/image" Target="../media/image89.png"/><Relationship Id="rId19" Type="http://schemas.openxmlformats.org/officeDocument/2006/relationships/customXml" Target="../ink/ink8.xml"/><Relationship Id="rId31" Type="http://schemas.openxmlformats.org/officeDocument/2006/relationships/customXml" Target="../ink/ink14.xml"/><Relationship Id="rId44" Type="http://schemas.openxmlformats.org/officeDocument/2006/relationships/image" Target="../media/image106.png"/><Relationship Id="rId4" Type="http://schemas.openxmlformats.org/officeDocument/2006/relationships/image" Target="../media/image86.png"/><Relationship Id="rId9" Type="http://schemas.openxmlformats.org/officeDocument/2006/relationships/customXml" Target="../ink/ink3.xml"/><Relationship Id="rId14" Type="http://schemas.openxmlformats.org/officeDocument/2006/relationships/image" Target="../media/image91.png"/><Relationship Id="rId22" Type="http://schemas.openxmlformats.org/officeDocument/2006/relationships/image" Target="../media/image95.png"/><Relationship Id="rId27" Type="http://schemas.openxmlformats.org/officeDocument/2006/relationships/customXml" Target="../ink/ink12.xml"/><Relationship Id="rId30" Type="http://schemas.openxmlformats.org/officeDocument/2006/relationships/image" Target="../media/image99.png"/><Relationship Id="rId35" Type="http://schemas.openxmlformats.org/officeDocument/2006/relationships/customXml" Target="../ink/ink16.xml"/><Relationship Id="rId43" Type="http://schemas.openxmlformats.org/officeDocument/2006/relationships/customXml" Target="../ink/ink20.xml"/><Relationship Id="rId48" Type="http://schemas.openxmlformats.org/officeDocument/2006/relationships/image" Target="../media/image108.png"/></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58.xml"/></Relationships>
</file>

<file path=ppt/slides/_rels/slide4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5.xml"/><Relationship Id="rId1" Type="http://schemas.openxmlformats.org/officeDocument/2006/relationships/slideLayout" Target="../slideLayouts/slideLayout58.xml"/><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customXml" Target="../ink/ink27.xml"/><Relationship Id="rId18" Type="http://schemas.openxmlformats.org/officeDocument/2006/relationships/image" Target="../media/image119.png"/><Relationship Id="rId3" Type="http://schemas.openxmlformats.org/officeDocument/2006/relationships/image" Target="../media/image112.png"/><Relationship Id="rId7" Type="http://schemas.openxmlformats.org/officeDocument/2006/relationships/customXml" Target="../ink/ink24.xml"/><Relationship Id="rId12" Type="http://schemas.openxmlformats.org/officeDocument/2006/relationships/image" Target="../media/image116.png"/><Relationship Id="rId17" Type="http://schemas.openxmlformats.org/officeDocument/2006/relationships/customXml" Target="../ink/ink29.xml"/><Relationship Id="rId2" Type="http://schemas.openxmlformats.org/officeDocument/2006/relationships/hyperlink" Target="https://en.wikipedia.org/wiki/Successive_over-relaxation" TargetMode="External"/><Relationship Id="rId16" Type="http://schemas.openxmlformats.org/officeDocument/2006/relationships/image" Target="../media/image118.png"/><Relationship Id="rId1" Type="http://schemas.openxmlformats.org/officeDocument/2006/relationships/slideLayout" Target="../slideLayouts/slideLayout58.xml"/><Relationship Id="rId6" Type="http://schemas.openxmlformats.org/officeDocument/2006/relationships/image" Target="../media/image113.png"/><Relationship Id="rId11" Type="http://schemas.openxmlformats.org/officeDocument/2006/relationships/customXml" Target="../ink/ink26.xml"/><Relationship Id="rId5" Type="http://schemas.openxmlformats.org/officeDocument/2006/relationships/customXml" Target="../ink/ink23.xml"/><Relationship Id="rId15" Type="http://schemas.openxmlformats.org/officeDocument/2006/relationships/customXml" Target="../ink/ink28.xml"/><Relationship Id="rId10" Type="http://schemas.openxmlformats.org/officeDocument/2006/relationships/image" Target="../media/image115.png"/><Relationship Id="rId4" Type="http://schemas.openxmlformats.org/officeDocument/2006/relationships/image" Target="../media/image86.png"/><Relationship Id="rId9" Type="http://schemas.openxmlformats.org/officeDocument/2006/relationships/customXml" Target="../ink/ink25.xml"/><Relationship Id="rId14" Type="http://schemas.openxmlformats.org/officeDocument/2006/relationships/image" Target="../media/image117.png"/></Relationships>
</file>

<file path=ppt/slides/_rels/slide47.xml.rels><?xml version="1.0" encoding="UTF-8" standalone="yes"?>
<Relationships xmlns="http://schemas.openxmlformats.org/package/2006/relationships"><Relationship Id="rId117" Type="http://schemas.openxmlformats.org/officeDocument/2006/relationships/image" Target="../media/image175.png"/><Relationship Id="rId21" Type="http://schemas.openxmlformats.org/officeDocument/2006/relationships/customXml" Target="../ink/ink38.xml"/><Relationship Id="rId42" Type="http://schemas.openxmlformats.org/officeDocument/2006/relationships/image" Target="../media/image138.png"/><Relationship Id="rId63" Type="http://schemas.openxmlformats.org/officeDocument/2006/relationships/image" Target="../media/image148.png"/><Relationship Id="rId84" Type="http://schemas.openxmlformats.org/officeDocument/2006/relationships/customXml" Target="../ink/ink70.xml"/><Relationship Id="rId138" Type="http://schemas.openxmlformats.org/officeDocument/2006/relationships/customXml" Target="../ink/ink97.xml"/><Relationship Id="rId159" Type="http://schemas.openxmlformats.org/officeDocument/2006/relationships/image" Target="../media/image196.png"/><Relationship Id="rId170" Type="http://schemas.openxmlformats.org/officeDocument/2006/relationships/customXml" Target="../ink/ink113.xml"/><Relationship Id="rId191" Type="http://schemas.openxmlformats.org/officeDocument/2006/relationships/image" Target="../media/image212.png"/><Relationship Id="rId205" Type="http://schemas.openxmlformats.org/officeDocument/2006/relationships/image" Target="../media/image219.png"/><Relationship Id="rId107" Type="http://schemas.openxmlformats.org/officeDocument/2006/relationships/image" Target="../media/image170.png"/><Relationship Id="rId11" Type="http://schemas.openxmlformats.org/officeDocument/2006/relationships/customXml" Target="../ink/ink33.xml"/><Relationship Id="rId32" Type="http://schemas.openxmlformats.org/officeDocument/2006/relationships/image" Target="../media/image133.png"/><Relationship Id="rId37" Type="http://schemas.openxmlformats.org/officeDocument/2006/relationships/customXml" Target="../ink/ink46.xml"/><Relationship Id="rId53" Type="http://schemas.openxmlformats.org/officeDocument/2006/relationships/customXml" Target="../ink/ink54.xml"/><Relationship Id="rId58" Type="http://schemas.openxmlformats.org/officeDocument/2006/relationships/customXml" Target="../ink/ink57.xml"/><Relationship Id="rId74" Type="http://schemas.openxmlformats.org/officeDocument/2006/relationships/customXml" Target="../ink/ink65.xml"/><Relationship Id="rId79" Type="http://schemas.openxmlformats.org/officeDocument/2006/relationships/image" Target="../media/image156.png"/><Relationship Id="rId102" Type="http://schemas.openxmlformats.org/officeDocument/2006/relationships/customXml" Target="../ink/ink79.xml"/><Relationship Id="rId123" Type="http://schemas.openxmlformats.org/officeDocument/2006/relationships/image" Target="../media/image178.png"/><Relationship Id="rId128" Type="http://schemas.openxmlformats.org/officeDocument/2006/relationships/customXml" Target="../ink/ink92.xml"/><Relationship Id="rId144" Type="http://schemas.openxmlformats.org/officeDocument/2006/relationships/customXml" Target="../ink/ink100.xml"/><Relationship Id="rId149" Type="http://schemas.openxmlformats.org/officeDocument/2006/relationships/image" Target="../media/image191.png"/><Relationship Id="rId5" Type="http://schemas.openxmlformats.org/officeDocument/2006/relationships/customXml" Target="../ink/ink30.xml"/><Relationship Id="rId90" Type="http://schemas.openxmlformats.org/officeDocument/2006/relationships/customXml" Target="../ink/ink73.xml"/><Relationship Id="rId95" Type="http://schemas.openxmlformats.org/officeDocument/2006/relationships/image" Target="../media/image164.png"/><Relationship Id="rId160" Type="http://schemas.openxmlformats.org/officeDocument/2006/relationships/customXml" Target="../ink/ink108.xml"/><Relationship Id="rId165" Type="http://schemas.openxmlformats.org/officeDocument/2006/relationships/image" Target="../media/image199.png"/><Relationship Id="rId181" Type="http://schemas.openxmlformats.org/officeDocument/2006/relationships/image" Target="../media/image207.png"/><Relationship Id="rId186" Type="http://schemas.openxmlformats.org/officeDocument/2006/relationships/customXml" Target="../ink/ink121.xml"/><Relationship Id="rId211" Type="http://schemas.openxmlformats.org/officeDocument/2006/relationships/image" Target="../media/image222.png"/><Relationship Id="rId22" Type="http://schemas.openxmlformats.org/officeDocument/2006/relationships/image" Target="../media/image128.png"/><Relationship Id="rId27" Type="http://schemas.openxmlformats.org/officeDocument/2006/relationships/customXml" Target="../ink/ink41.xml"/><Relationship Id="rId43" Type="http://schemas.openxmlformats.org/officeDocument/2006/relationships/customXml" Target="../ink/ink49.xml"/><Relationship Id="rId48" Type="http://schemas.openxmlformats.org/officeDocument/2006/relationships/image" Target="../media/image141.png"/><Relationship Id="rId64" Type="http://schemas.openxmlformats.org/officeDocument/2006/relationships/customXml" Target="../ink/ink60.xml"/><Relationship Id="rId69" Type="http://schemas.openxmlformats.org/officeDocument/2006/relationships/image" Target="../media/image151.png"/><Relationship Id="rId113" Type="http://schemas.openxmlformats.org/officeDocument/2006/relationships/image" Target="../media/image173.png"/><Relationship Id="rId118" Type="http://schemas.openxmlformats.org/officeDocument/2006/relationships/customXml" Target="../ink/ink87.xml"/><Relationship Id="rId134" Type="http://schemas.openxmlformats.org/officeDocument/2006/relationships/customXml" Target="../ink/ink95.xml"/><Relationship Id="rId139" Type="http://schemas.openxmlformats.org/officeDocument/2006/relationships/image" Target="../media/image186.png"/><Relationship Id="rId80" Type="http://schemas.openxmlformats.org/officeDocument/2006/relationships/customXml" Target="../ink/ink68.xml"/><Relationship Id="rId85" Type="http://schemas.openxmlformats.org/officeDocument/2006/relationships/image" Target="../media/image159.png"/><Relationship Id="rId150" Type="http://schemas.openxmlformats.org/officeDocument/2006/relationships/customXml" Target="../ink/ink103.xml"/><Relationship Id="rId155" Type="http://schemas.openxmlformats.org/officeDocument/2006/relationships/image" Target="../media/image194.png"/><Relationship Id="rId171" Type="http://schemas.openxmlformats.org/officeDocument/2006/relationships/image" Target="../media/image202.png"/><Relationship Id="rId176" Type="http://schemas.openxmlformats.org/officeDocument/2006/relationships/customXml" Target="../ink/ink116.xml"/><Relationship Id="rId192" Type="http://schemas.openxmlformats.org/officeDocument/2006/relationships/customXml" Target="../ink/ink124.xml"/><Relationship Id="rId197" Type="http://schemas.openxmlformats.org/officeDocument/2006/relationships/image" Target="../media/image215.png"/><Relationship Id="rId206" Type="http://schemas.openxmlformats.org/officeDocument/2006/relationships/customXml" Target="../ink/ink131.xml"/><Relationship Id="rId201" Type="http://schemas.openxmlformats.org/officeDocument/2006/relationships/image" Target="../media/image217.png"/><Relationship Id="rId12" Type="http://schemas.openxmlformats.org/officeDocument/2006/relationships/image" Target="../media/image123.png"/><Relationship Id="rId17" Type="http://schemas.openxmlformats.org/officeDocument/2006/relationships/customXml" Target="../ink/ink36.xml"/><Relationship Id="rId33" Type="http://schemas.openxmlformats.org/officeDocument/2006/relationships/customXml" Target="../ink/ink44.xml"/><Relationship Id="rId38" Type="http://schemas.openxmlformats.org/officeDocument/2006/relationships/image" Target="../media/image136.png"/><Relationship Id="rId59" Type="http://schemas.openxmlformats.org/officeDocument/2006/relationships/image" Target="../media/image146.png"/><Relationship Id="rId103" Type="http://schemas.openxmlformats.org/officeDocument/2006/relationships/image" Target="../media/image168.png"/><Relationship Id="rId108" Type="http://schemas.openxmlformats.org/officeDocument/2006/relationships/customXml" Target="../ink/ink82.xml"/><Relationship Id="rId124" Type="http://schemas.openxmlformats.org/officeDocument/2006/relationships/customXml" Target="../ink/ink90.xml"/><Relationship Id="rId129" Type="http://schemas.openxmlformats.org/officeDocument/2006/relationships/image" Target="../media/image181.png"/><Relationship Id="rId54" Type="http://schemas.openxmlformats.org/officeDocument/2006/relationships/image" Target="../media/image144.png"/><Relationship Id="rId70" Type="http://schemas.openxmlformats.org/officeDocument/2006/relationships/customXml" Target="../ink/ink63.xml"/><Relationship Id="rId75" Type="http://schemas.openxmlformats.org/officeDocument/2006/relationships/image" Target="../media/image154.png"/><Relationship Id="rId91" Type="http://schemas.openxmlformats.org/officeDocument/2006/relationships/image" Target="../media/image162.png"/><Relationship Id="rId96" Type="http://schemas.openxmlformats.org/officeDocument/2006/relationships/customXml" Target="../ink/ink76.xml"/><Relationship Id="rId140" Type="http://schemas.openxmlformats.org/officeDocument/2006/relationships/customXml" Target="../ink/ink98.xml"/><Relationship Id="rId145" Type="http://schemas.openxmlformats.org/officeDocument/2006/relationships/image" Target="../media/image189.png"/><Relationship Id="rId161" Type="http://schemas.openxmlformats.org/officeDocument/2006/relationships/image" Target="../media/image197.png"/><Relationship Id="rId166" Type="http://schemas.openxmlformats.org/officeDocument/2006/relationships/customXml" Target="../ink/ink111.xml"/><Relationship Id="rId182" Type="http://schemas.openxmlformats.org/officeDocument/2006/relationships/customXml" Target="../ink/ink119.xml"/><Relationship Id="rId187" Type="http://schemas.openxmlformats.org/officeDocument/2006/relationships/image" Target="../media/image210.png"/><Relationship Id="rId1" Type="http://schemas.openxmlformats.org/officeDocument/2006/relationships/slideLayout" Target="../slideLayouts/slideLayout58.xml"/><Relationship Id="rId6" Type="http://schemas.openxmlformats.org/officeDocument/2006/relationships/image" Target="../media/image120.png"/><Relationship Id="rId212" Type="http://schemas.openxmlformats.org/officeDocument/2006/relationships/customXml" Target="../ink/ink134.xml"/><Relationship Id="rId23" Type="http://schemas.openxmlformats.org/officeDocument/2006/relationships/customXml" Target="../ink/ink39.xml"/><Relationship Id="rId28" Type="http://schemas.openxmlformats.org/officeDocument/2006/relationships/image" Target="../media/image131.png"/><Relationship Id="rId49" Type="http://schemas.openxmlformats.org/officeDocument/2006/relationships/customXml" Target="../ink/ink52.xml"/><Relationship Id="rId114" Type="http://schemas.openxmlformats.org/officeDocument/2006/relationships/customXml" Target="../ink/ink85.xml"/><Relationship Id="rId119" Type="http://schemas.openxmlformats.org/officeDocument/2006/relationships/image" Target="../media/image176.png"/><Relationship Id="rId44" Type="http://schemas.openxmlformats.org/officeDocument/2006/relationships/image" Target="../media/image139.png"/><Relationship Id="rId60" Type="http://schemas.openxmlformats.org/officeDocument/2006/relationships/customXml" Target="../ink/ink58.xml"/><Relationship Id="rId65" Type="http://schemas.openxmlformats.org/officeDocument/2006/relationships/image" Target="../media/image149.png"/><Relationship Id="rId81" Type="http://schemas.openxmlformats.org/officeDocument/2006/relationships/image" Target="../media/image157.png"/><Relationship Id="rId86" Type="http://schemas.openxmlformats.org/officeDocument/2006/relationships/customXml" Target="../ink/ink71.xml"/><Relationship Id="rId130" Type="http://schemas.openxmlformats.org/officeDocument/2006/relationships/customXml" Target="../ink/ink93.xml"/><Relationship Id="rId135" Type="http://schemas.openxmlformats.org/officeDocument/2006/relationships/image" Target="../media/image184.png"/><Relationship Id="rId151" Type="http://schemas.openxmlformats.org/officeDocument/2006/relationships/image" Target="../media/image192.png"/><Relationship Id="rId156" Type="http://schemas.openxmlformats.org/officeDocument/2006/relationships/customXml" Target="../ink/ink106.xml"/><Relationship Id="rId177" Type="http://schemas.openxmlformats.org/officeDocument/2006/relationships/image" Target="../media/image205.png"/><Relationship Id="rId198" Type="http://schemas.openxmlformats.org/officeDocument/2006/relationships/customXml" Target="../ink/ink127.xml"/><Relationship Id="rId172" Type="http://schemas.openxmlformats.org/officeDocument/2006/relationships/customXml" Target="../ink/ink114.xml"/><Relationship Id="rId193" Type="http://schemas.openxmlformats.org/officeDocument/2006/relationships/image" Target="../media/image213.png"/><Relationship Id="rId202" Type="http://schemas.openxmlformats.org/officeDocument/2006/relationships/customXml" Target="../ink/ink129.xml"/><Relationship Id="rId207" Type="http://schemas.openxmlformats.org/officeDocument/2006/relationships/image" Target="../media/image220.png"/><Relationship Id="rId13" Type="http://schemas.openxmlformats.org/officeDocument/2006/relationships/customXml" Target="../ink/ink34.xml"/><Relationship Id="rId18" Type="http://schemas.openxmlformats.org/officeDocument/2006/relationships/image" Target="../media/image126.png"/><Relationship Id="rId39" Type="http://schemas.openxmlformats.org/officeDocument/2006/relationships/customXml" Target="../ink/ink47.xml"/><Relationship Id="rId109" Type="http://schemas.openxmlformats.org/officeDocument/2006/relationships/image" Target="../media/image171.png"/><Relationship Id="rId34" Type="http://schemas.openxmlformats.org/officeDocument/2006/relationships/image" Target="../media/image134.png"/><Relationship Id="rId50" Type="http://schemas.openxmlformats.org/officeDocument/2006/relationships/image" Target="../media/image142.png"/><Relationship Id="rId55" Type="http://schemas.openxmlformats.org/officeDocument/2006/relationships/customXml" Target="../ink/ink55.xml"/><Relationship Id="rId76" Type="http://schemas.openxmlformats.org/officeDocument/2006/relationships/customXml" Target="../ink/ink66.xml"/><Relationship Id="rId97" Type="http://schemas.openxmlformats.org/officeDocument/2006/relationships/image" Target="../media/image165.png"/><Relationship Id="rId104" Type="http://schemas.openxmlformats.org/officeDocument/2006/relationships/customXml" Target="../ink/ink80.xml"/><Relationship Id="rId120" Type="http://schemas.openxmlformats.org/officeDocument/2006/relationships/customXml" Target="../ink/ink88.xml"/><Relationship Id="rId125" Type="http://schemas.openxmlformats.org/officeDocument/2006/relationships/image" Target="../media/image179.png"/><Relationship Id="rId141" Type="http://schemas.openxmlformats.org/officeDocument/2006/relationships/image" Target="../media/image187.png"/><Relationship Id="rId146" Type="http://schemas.openxmlformats.org/officeDocument/2006/relationships/customXml" Target="../ink/ink101.xml"/><Relationship Id="rId167" Type="http://schemas.openxmlformats.org/officeDocument/2006/relationships/image" Target="../media/image200.png"/><Relationship Id="rId188" Type="http://schemas.openxmlformats.org/officeDocument/2006/relationships/customXml" Target="../ink/ink122.xml"/><Relationship Id="rId7" Type="http://schemas.openxmlformats.org/officeDocument/2006/relationships/customXml" Target="../ink/ink31.xml"/><Relationship Id="rId71" Type="http://schemas.openxmlformats.org/officeDocument/2006/relationships/image" Target="../media/image152.png"/><Relationship Id="rId92" Type="http://schemas.openxmlformats.org/officeDocument/2006/relationships/customXml" Target="../ink/ink74.xml"/><Relationship Id="rId162" Type="http://schemas.openxmlformats.org/officeDocument/2006/relationships/customXml" Target="../ink/ink109.xml"/><Relationship Id="rId183" Type="http://schemas.openxmlformats.org/officeDocument/2006/relationships/image" Target="../media/image208.png"/><Relationship Id="rId213" Type="http://schemas.openxmlformats.org/officeDocument/2006/relationships/image" Target="../media/image223.png"/><Relationship Id="rId2" Type="http://schemas.openxmlformats.org/officeDocument/2006/relationships/hyperlink" Target="https://en.wikipedia.org/wiki/Successive_over-relaxation" TargetMode="External"/><Relationship Id="rId29" Type="http://schemas.openxmlformats.org/officeDocument/2006/relationships/customXml" Target="../ink/ink42.xml"/><Relationship Id="rId24" Type="http://schemas.openxmlformats.org/officeDocument/2006/relationships/image" Target="../media/image129.png"/><Relationship Id="rId40" Type="http://schemas.openxmlformats.org/officeDocument/2006/relationships/image" Target="../media/image137.png"/><Relationship Id="rId45" Type="http://schemas.openxmlformats.org/officeDocument/2006/relationships/customXml" Target="../ink/ink50.xml"/><Relationship Id="rId66" Type="http://schemas.openxmlformats.org/officeDocument/2006/relationships/customXml" Target="../ink/ink61.xml"/><Relationship Id="rId87" Type="http://schemas.openxmlformats.org/officeDocument/2006/relationships/image" Target="../media/image160.png"/><Relationship Id="rId110" Type="http://schemas.openxmlformats.org/officeDocument/2006/relationships/customXml" Target="../ink/ink83.xml"/><Relationship Id="rId115" Type="http://schemas.openxmlformats.org/officeDocument/2006/relationships/image" Target="../media/image174.png"/><Relationship Id="rId131" Type="http://schemas.openxmlformats.org/officeDocument/2006/relationships/image" Target="../media/image182.png"/><Relationship Id="rId136" Type="http://schemas.openxmlformats.org/officeDocument/2006/relationships/customXml" Target="../ink/ink96.xml"/><Relationship Id="rId157" Type="http://schemas.openxmlformats.org/officeDocument/2006/relationships/image" Target="../media/image195.png"/><Relationship Id="rId178" Type="http://schemas.openxmlformats.org/officeDocument/2006/relationships/customXml" Target="../ink/ink117.xml"/><Relationship Id="rId61" Type="http://schemas.openxmlformats.org/officeDocument/2006/relationships/image" Target="../media/image147.png"/><Relationship Id="rId82" Type="http://schemas.openxmlformats.org/officeDocument/2006/relationships/customXml" Target="../ink/ink69.xml"/><Relationship Id="rId152" Type="http://schemas.openxmlformats.org/officeDocument/2006/relationships/customXml" Target="../ink/ink104.xml"/><Relationship Id="rId173" Type="http://schemas.openxmlformats.org/officeDocument/2006/relationships/image" Target="../media/image203.png"/><Relationship Id="rId194" Type="http://schemas.openxmlformats.org/officeDocument/2006/relationships/customXml" Target="../ink/ink125.xml"/><Relationship Id="rId199" Type="http://schemas.openxmlformats.org/officeDocument/2006/relationships/image" Target="../media/image216.png"/><Relationship Id="rId203" Type="http://schemas.openxmlformats.org/officeDocument/2006/relationships/image" Target="../media/image218.png"/><Relationship Id="rId208" Type="http://schemas.openxmlformats.org/officeDocument/2006/relationships/customXml" Target="../ink/ink132.xml"/><Relationship Id="rId19" Type="http://schemas.openxmlformats.org/officeDocument/2006/relationships/customXml" Target="../ink/ink37.xml"/><Relationship Id="rId14" Type="http://schemas.openxmlformats.org/officeDocument/2006/relationships/image" Target="../media/image124.png"/><Relationship Id="rId30" Type="http://schemas.openxmlformats.org/officeDocument/2006/relationships/image" Target="../media/image132.png"/><Relationship Id="rId35" Type="http://schemas.openxmlformats.org/officeDocument/2006/relationships/customXml" Target="../ink/ink45.xml"/><Relationship Id="rId56" Type="http://schemas.openxmlformats.org/officeDocument/2006/relationships/image" Target="../media/image145.png"/><Relationship Id="rId77" Type="http://schemas.openxmlformats.org/officeDocument/2006/relationships/image" Target="../media/image155.png"/><Relationship Id="rId100" Type="http://schemas.openxmlformats.org/officeDocument/2006/relationships/customXml" Target="../ink/ink78.xml"/><Relationship Id="rId105" Type="http://schemas.openxmlformats.org/officeDocument/2006/relationships/image" Target="../media/image169.png"/><Relationship Id="rId126" Type="http://schemas.openxmlformats.org/officeDocument/2006/relationships/customXml" Target="../ink/ink91.xml"/><Relationship Id="rId147" Type="http://schemas.openxmlformats.org/officeDocument/2006/relationships/image" Target="../media/image190.png"/><Relationship Id="rId168" Type="http://schemas.openxmlformats.org/officeDocument/2006/relationships/customXml" Target="../ink/ink112.xml"/><Relationship Id="rId8" Type="http://schemas.openxmlformats.org/officeDocument/2006/relationships/image" Target="../media/image121.png"/><Relationship Id="rId51" Type="http://schemas.openxmlformats.org/officeDocument/2006/relationships/customXml" Target="../ink/ink53.xml"/><Relationship Id="rId72" Type="http://schemas.openxmlformats.org/officeDocument/2006/relationships/customXml" Target="../ink/ink64.xml"/><Relationship Id="rId93" Type="http://schemas.openxmlformats.org/officeDocument/2006/relationships/image" Target="../media/image163.png"/><Relationship Id="rId98" Type="http://schemas.openxmlformats.org/officeDocument/2006/relationships/customXml" Target="../ink/ink77.xml"/><Relationship Id="rId121" Type="http://schemas.openxmlformats.org/officeDocument/2006/relationships/image" Target="../media/image177.png"/><Relationship Id="rId142" Type="http://schemas.openxmlformats.org/officeDocument/2006/relationships/customXml" Target="../ink/ink99.xml"/><Relationship Id="rId163" Type="http://schemas.openxmlformats.org/officeDocument/2006/relationships/image" Target="../media/image198.png"/><Relationship Id="rId184" Type="http://schemas.openxmlformats.org/officeDocument/2006/relationships/customXml" Target="../ink/ink120.xml"/><Relationship Id="rId189" Type="http://schemas.openxmlformats.org/officeDocument/2006/relationships/image" Target="../media/image211.png"/><Relationship Id="rId3" Type="http://schemas.openxmlformats.org/officeDocument/2006/relationships/image" Target="../media/image112.png"/><Relationship Id="rId214" Type="http://schemas.openxmlformats.org/officeDocument/2006/relationships/customXml" Target="../ink/ink135.xml"/><Relationship Id="rId25" Type="http://schemas.openxmlformats.org/officeDocument/2006/relationships/customXml" Target="../ink/ink40.xml"/><Relationship Id="rId46" Type="http://schemas.openxmlformats.org/officeDocument/2006/relationships/image" Target="../media/image140.png"/><Relationship Id="rId67" Type="http://schemas.openxmlformats.org/officeDocument/2006/relationships/image" Target="../media/image150.png"/><Relationship Id="rId116" Type="http://schemas.openxmlformats.org/officeDocument/2006/relationships/customXml" Target="../ink/ink86.xml"/><Relationship Id="rId137" Type="http://schemas.openxmlformats.org/officeDocument/2006/relationships/image" Target="../media/image185.png"/><Relationship Id="rId158" Type="http://schemas.openxmlformats.org/officeDocument/2006/relationships/customXml" Target="../ink/ink107.xml"/><Relationship Id="rId20" Type="http://schemas.openxmlformats.org/officeDocument/2006/relationships/image" Target="../media/image127.png"/><Relationship Id="rId41" Type="http://schemas.openxmlformats.org/officeDocument/2006/relationships/customXml" Target="../ink/ink48.xml"/><Relationship Id="rId62" Type="http://schemas.openxmlformats.org/officeDocument/2006/relationships/customXml" Target="../ink/ink59.xml"/><Relationship Id="rId83" Type="http://schemas.openxmlformats.org/officeDocument/2006/relationships/image" Target="../media/image158.png"/><Relationship Id="rId88" Type="http://schemas.openxmlformats.org/officeDocument/2006/relationships/customXml" Target="../ink/ink72.xml"/><Relationship Id="rId111" Type="http://schemas.openxmlformats.org/officeDocument/2006/relationships/image" Target="../media/image172.png"/><Relationship Id="rId132" Type="http://schemas.openxmlformats.org/officeDocument/2006/relationships/customXml" Target="../ink/ink94.xml"/><Relationship Id="rId153" Type="http://schemas.openxmlformats.org/officeDocument/2006/relationships/image" Target="../media/image193.png"/><Relationship Id="rId174" Type="http://schemas.openxmlformats.org/officeDocument/2006/relationships/customXml" Target="../ink/ink115.xml"/><Relationship Id="rId179" Type="http://schemas.openxmlformats.org/officeDocument/2006/relationships/image" Target="../media/image206.png"/><Relationship Id="rId195" Type="http://schemas.openxmlformats.org/officeDocument/2006/relationships/image" Target="../media/image214.png"/><Relationship Id="rId209" Type="http://schemas.openxmlformats.org/officeDocument/2006/relationships/image" Target="../media/image221.png"/><Relationship Id="rId190" Type="http://schemas.openxmlformats.org/officeDocument/2006/relationships/customXml" Target="../ink/ink123.xml"/><Relationship Id="rId204" Type="http://schemas.openxmlformats.org/officeDocument/2006/relationships/customXml" Target="../ink/ink130.xml"/><Relationship Id="rId15" Type="http://schemas.openxmlformats.org/officeDocument/2006/relationships/customXml" Target="../ink/ink35.xml"/><Relationship Id="rId36" Type="http://schemas.openxmlformats.org/officeDocument/2006/relationships/image" Target="../media/image135.png"/><Relationship Id="rId57" Type="http://schemas.openxmlformats.org/officeDocument/2006/relationships/customXml" Target="../ink/ink56.xml"/><Relationship Id="rId106" Type="http://schemas.openxmlformats.org/officeDocument/2006/relationships/customXml" Target="../ink/ink81.xml"/><Relationship Id="rId127" Type="http://schemas.openxmlformats.org/officeDocument/2006/relationships/image" Target="../media/image180.png"/><Relationship Id="rId10" Type="http://schemas.openxmlformats.org/officeDocument/2006/relationships/image" Target="../media/image122.png"/><Relationship Id="rId31" Type="http://schemas.openxmlformats.org/officeDocument/2006/relationships/customXml" Target="../ink/ink43.xml"/><Relationship Id="rId52" Type="http://schemas.openxmlformats.org/officeDocument/2006/relationships/image" Target="../media/image143.png"/><Relationship Id="rId73" Type="http://schemas.openxmlformats.org/officeDocument/2006/relationships/image" Target="../media/image153.png"/><Relationship Id="rId78" Type="http://schemas.openxmlformats.org/officeDocument/2006/relationships/customXml" Target="../ink/ink67.xml"/><Relationship Id="rId94" Type="http://schemas.openxmlformats.org/officeDocument/2006/relationships/customXml" Target="../ink/ink75.xml"/><Relationship Id="rId99" Type="http://schemas.openxmlformats.org/officeDocument/2006/relationships/image" Target="../media/image166.png"/><Relationship Id="rId101" Type="http://schemas.openxmlformats.org/officeDocument/2006/relationships/image" Target="../media/image167.png"/><Relationship Id="rId122" Type="http://schemas.openxmlformats.org/officeDocument/2006/relationships/customXml" Target="../ink/ink89.xml"/><Relationship Id="rId143" Type="http://schemas.openxmlformats.org/officeDocument/2006/relationships/image" Target="../media/image188.png"/><Relationship Id="rId148" Type="http://schemas.openxmlformats.org/officeDocument/2006/relationships/customXml" Target="../ink/ink102.xml"/><Relationship Id="rId164" Type="http://schemas.openxmlformats.org/officeDocument/2006/relationships/customXml" Target="../ink/ink110.xml"/><Relationship Id="rId169" Type="http://schemas.openxmlformats.org/officeDocument/2006/relationships/image" Target="../media/image201.png"/><Relationship Id="rId185" Type="http://schemas.openxmlformats.org/officeDocument/2006/relationships/image" Target="../media/image209.png"/><Relationship Id="rId4" Type="http://schemas.openxmlformats.org/officeDocument/2006/relationships/image" Target="../media/image86.png"/><Relationship Id="rId9" Type="http://schemas.openxmlformats.org/officeDocument/2006/relationships/customXml" Target="../ink/ink32.xml"/><Relationship Id="rId180" Type="http://schemas.openxmlformats.org/officeDocument/2006/relationships/customXml" Target="../ink/ink118.xml"/><Relationship Id="rId210" Type="http://schemas.openxmlformats.org/officeDocument/2006/relationships/customXml" Target="../ink/ink133.xml"/><Relationship Id="rId215" Type="http://schemas.openxmlformats.org/officeDocument/2006/relationships/image" Target="../media/image224.png"/><Relationship Id="rId26" Type="http://schemas.openxmlformats.org/officeDocument/2006/relationships/image" Target="../media/image130.png"/><Relationship Id="rId47" Type="http://schemas.openxmlformats.org/officeDocument/2006/relationships/customXml" Target="../ink/ink51.xml"/><Relationship Id="rId68" Type="http://schemas.openxmlformats.org/officeDocument/2006/relationships/customXml" Target="../ink/ink62.xml"/><Relationship Id="rId89" Type="http://schemas.openxmlformats.org/officeDocument/2006/relationships/image" Target="../media/image161.png"/><Relationship Id="rId112" Type="http://schemas.openxmlformats.org/officeDocument/2006/relationships/customXml" Target="../ink/ink84.xml"/><Relationship Id="rId133" Type="http://schemas.openxmlformats.org/officeDocument/2006/relationships/image" Target="../media/image183.png"/><Relationship Id="rId154" Type="http://schemas.openxmlformats.org/officeDocument/2006/relationships/customXml" Target="../ink/ink105.xml"/><Relationship Id="rId175" Type="http://schemas.openxmlformats.org/officeDocument/2006/relationships/image" Target="../media/image204.png"/><Relationship Id="rId196" Type="http://schemas.openxmlformats.org/officeDocument/2006/relationships/customXml" Target="../ink/ink126.xml"/><Relationship Id="rId200" Type="http://schemas.openxmlformats.org/officeDocument/2006/relationships/customXml" Target="../ink/ink128.xml"/><Relationship Id="rId16" Type="http://schemas.openxmlformats.org/officeDocument/2006/relationships/image" Target="../media/image125.png"/></Relationships>
</file>

<file path=ppt/slides/_rels/slide4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hyperlink" Target="https://en.wikipedia.org/wiki/Successive_over-relaxation" TargetMode="External"/><Relationship Id="rId1" Type="http://schemas.openxmlformats.org/officeDocument/2006/relationships/slideLayout" Target="../slideLayouts/slideLayout58.xml"/><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50.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58.xml"/></Relationships>
</file>

<file path=ppt/slides/_rels/slide51.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58.xml"/></Relationships>
</file>

<file path=ppt/slides/_rels/slide52.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58.xml"/></Relationships>
</file>

<file path=ppt/slides/_rels/slide53.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58.xml"/></Relationships>
</file>

<file path=ppt/slides/_rels/slide54.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58.xml"/></Relationships>
</file>

<file path=ppt/slides/_rels/slide55.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58.xml"/></Relationships>
</file>

<file path=ppt/slides/_rels/slide5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2768681"/>
            <a:ext cx="11376788" cy="1107996"/>
          </a:xfrm>
        </p:spPr>
        <p:txBody>
          <a:bodyPr/>
          <a:lstStyle/>
          <a:p>
            <a:r>
              <a:rPr lang="en-US" sz="4000" b="1" noProof="0" dirty="0">
                <a:solidFill>
                  <a:srgbClr val="00C1B6"/>
                </a:solidFill>
              </a:rPr>
              <a:t>Numerical Analysis (6/7)</a:t>
            </a:r>
            <a:br>
              <a:rPr lang="en-US" sz="4000" b="1" noProof="0" dirty="0">
                <a:solidFill>
                  <a:srgbClr val="00C1B6"/>
                </a:solidFill>
              </a:rPr>
            </a:br>
            <a:r>
              <a:rPr lang="en-US" sz="3200" b="1" dirty="0">
                <a:solidFill>
                  <a:srgbClr val="00C1B6"/>
                </a:solidFill>
              </a:rPr>
              <a:t>Linear systems</a:t>
            </a:r>
            <a:endParaRPr lang="en-US" sz="2400" noProof="0" dirty="0"/>
          </a:p>
        </p:txBody>
      </p:sp>
      <p:sp>
        <p:nvSpPr>
          <p:cNvPr id="5" name="Subtitle 4">
            <a:extLst>
              <a:ext uri="{FF2B5EF4-FFF2-40B4-BE49-F238E27FC236}">
                <a16:creationId xmlns:a16="http://schemas.microsoft.com/office/drawing/2014/main" id="{C14414CC-0D3D-4B70-91D9-2F124E04E6B2}"/>
              </a:ext>
            </a:extLst>
          </p:cNvPr>
          <p:cNvSpPr>
            <a:spLocks noGrp="1"/>
          </p:cNvSpPr>
          <p:nvPr>
            <p:ph type="subTitle" idx="1"/>
          </p:nvPr>
        </p:nvSpPr>
        <p:spPr/>
        <p:txBody>
          <a:bodyPr/>
          <a:lstStyle/>
          <a:p>
            <a:r>
              <a:rPr lang="de-DE" sz="2000" dirty="0"/>
              <a:t>University of Luxembourg - 2024</a:t>
            </a:r>
          </a:p>
          <a:p>
            <a:r>
              <a:rPr lang="de-DE" sz="1800" dirty="0">
                <a:hlinkClick r:id="rId2"/>
              </a:rPr>
              <a:t>Master in Mathematics</a:t>
            </a:r>
            <a:endParaRPr lang="de-DE" sz="1800" dirty="0"/>
          </a:p>
          <a:p>
            <a:endParaRPr lang="de-DE" dirty="0"/>
          </a:p>
          <a:p>
            <a:r>
              <a:rPr lang="de-DE" sz="2000" dirty="0"/>
              <a:t>Hadrien Beriot</a:t>
            </a:r>
          </a:p>
        </p:txBody>
      </p:sp>
    </p:spTree>
    <p:extLst>
      <p:ext uri="{BB962C8B-B14F-4D97-AF65-F5344CB8AC3E}">
        <p14:creationId xmlns:p14="http://schemas.microsoft.com/office/powerpoint/2010/main" val="1053205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Backward substitution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10</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math problem&#10;&#10;Description automatically generated">
            <a:extLst>
              <a:ext uri="{FF2B5EF4-FFF2-40B4-BE49-F238E27FC236}">
                <a16:creationId xmlns:a16="http://schemas.microsoft.com/office/drawing/2014/main" id="{1E0D494C-5595-2650-C5CD-158E7E870C31}"/>
              </a:ext>
            </a:extLst>
          </p:cNvPr>
          <p:cNvPicPr>
            <a:picLocks noChangeAspect="1"/>
          </p:cNvPicPr>
          <p:nvPr/>
        </p:nvPicPr>
        <p:blipFill>
          <a:blip r:embed="rId3"/>
          <a:stretch>
            <a:fillRect/>
          </a:stretch>
        </p:blipFill>
        <p:spPr>
          <a:xfrm>
            <a:off x="785540" y="1113647"/>
            <a:ext cx="10620920" cy="5029200"/>
          </a:xfrm>
          <a:prstGeom prst="rect">
            <a:avLst/>
          </a:prstGeom>
        </p:spPr>
      </p:pic>
      <p:sp>
        <p:nvSpPr>
          <p:cNvPr id="5" name="TextBox 4">
            <a:extLst>
              <a:ext uri="{FF2B5EF4-FFF2-40B4-BE49-F238E27FC236}">
                <a16:creationId xmlns:a16="http://schemas.microsoft.com/office/drawing/2014/main" id="{D642CAE3-9F6A-0648-499C-165454F2A961}"/>
              </a:ext>
            </a:extLst>
          </p:cNvPr>
          <p:cNvSpPr txBox="1"/>
          <p:nvPr/>
        </p:nvSpPr>
        <p:spPr>
          <a:xfrm>
            <a:off x="10363200" y="285747"/>
            <a:ext cx="1304925" cy="276999"/>
          </a:xfrm>
          <a:prstGeom prst="rect">
            <a:avLst/>
          </a:prstGeom>
          <a:noFill/>
        </p:spPr>
        <p:txBody>
          <a:bodyPr wrap="square" lIns="0" tIns="0" rIns="0" bIns="0" rtlCol="0">
            <a:spAutoFit/>
          </a:bodyPr>
          <a:lstStyle/>
          <a:p>
            <a:pPr algn="l"/>
            <a:r>
              <a:rPr lang="en-US" dirty="0">
                <a:solidFill>
                  <a:schemeClr val="tx1"/>
                </a:solidFill>
                <a:highlight>
                  <a:srgbClr val="FF00FF"/>
                </a:highlight>
              </a:rPr>
              <a:t>Exercise 1</a:t>
            </a:r>
          </a:p>
        </p:txBody>
      </p:sp>
    </p:spTree>
    <p:extLst>
      <p:ext uri="{BB962C8B-B14F-4D97-AF65-F5344CB8AC3E}">
        <p14:creationId xmlns:p14="http://schemas.microsoft.com/office/powerpoint/2010/main" val="876967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Upper (or lower) triangular matrices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11</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computer screen shot of a computer screen&#10;&#10;Description automatically generated">
            <a:extLst>
              <a:ext uri="{FF2B5EF4-FFF2-40B4-BE49-F238E27FC236}">
                <a16:creationId xmlns:a16="http://schemas.microsoft.com/office/drawing/2014/main" id="{F7703C27-2D9B-191B-A155-6A00434DE996}"/>
              </a:ext>
            </a:extLst>
          </p:cNvPr>
          <p:cNvPicPr>
            <a:picLocks noChangeAspect="1"/>
          </p:cNvPicPr>
          <p:nvPr/>
        </p:nvPicPr>
        <p:blipFill>
          <a:blip r:embed="rId3"/>
          <a:stretch>
            <a:fillRect/>
          </a:stretch>
        </p:blipFill>
        <p:spPr>
          <a:xfrm>
            <a:off x="1059160" y="1230908"/>
            <a:ext cx="10650072" cy="5029200"/>
          </a:xfrm>
          <a:prstGeom prst="rect">
            <a:avLst/>
          </a:prstGeom>
        </p:spPr>
      </p:pic>
    </p:spTree>
    <p:extLst>
      <p:ext uri="{BB962C8B-B14F-4D97-AF65-F5344CB8AC3E}">
        <p14:creationId xmlns:p14="http://schemas.microsoft.com/office/powerpoint/2010/main" val="1997993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Gauss elimination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12</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sheet of paper with black text&#10;&#10;Description automatically generated">
            <a:extLst>
              <a:ext uri="{FF2B5EF4-FFF2-40B4-BE49-F238E27FC236}">
                <a16:creationId xmlns:a16="http://schemas.microsoft.com/office/drawing/2014/main" id="{EAE3807C-924F-2C1A-D98A-E28F30799439}"/>
              </a:ext>
            </a:extLst>
          </p:cNvPr>
          <p:cNvPicPr>
            <a:picLocks noChangeAspect="1"/>
          </p:cNvPicPr>
          <p:nvPr/>
        </p:nvPicPr>
        <p:blipFill>
          <a:blip r:embed="rId3"/>
          <a:stretch>
            <a:fillRect/>
          </a:stretch>
        </p:blipFill>
        <p:spPr>
          <a:xfrm>
            <a:off x="1074445" y="1230908"/>
            <a:ext cx="10586033" cy="5029200"/>
          </a:xfrm>
          <a:prstGeom prst="rect">
            <a:avLst/>
          </a:prstGeom>
        </p:spPr>
      </p:pic>
    </p:spTree>
    <p:extLst>
      <p:ext uri="{BB962C8B-B14F-4D97-AF65-F5344CB8AC3E}">
        <p14:creationId xmlns:p14="http://schemas.microsoft.com/office/powerpoint/2010/main" val="132927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Description of the first step</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13</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background with black text&#10;&#10;Description automatically generated">
            <a:extLst>
              <a:ext uri="{FF2B5EF4-FFF2-40B4-BE49-F238E27FC236}">
                <a16:creationId xmlns:a16="http://schemas.microsoft.com/office/drawing/2014/main" id="{FDAE8E99-9982-1792-A66F-F39FFD2D0480}"/>
              </a:ext>
            </a:extLst>
          </p:cNvPr>
          <p:cNvPicPr>
            <a:picLocks noChangeAspect="1"/>
          </p:cNvPicPr>
          <p:nvPr/>
        </p:nvPicPr>
        <p:blipFill>
          <a:blip r:embed="rId3"/>
          <a:stretch>
            <a:fillRect/>
          </a:stretch>
        </p:blipFill>
        <p:spPr>
          <a:xfrm>
            <a:off x="1074096" y="1227047"/>
            <a:ext cx="10586732" cy="5029200"/>
          </a:xfrm>
          <a:prstGeom prst="rect">
            <a:avLst/>
          </a:prstGeom>
        </p:spPr>
      </p:pic>
    </p:spTree>
    <p:extLst>
      <p:ext uri="{BB962C8B-B14F-4D97-AF65-F5344CB8AC3E}">
        <p14:creationId xmlns:p14="http://schemas.microsoft.com/office/powerpoint/2010/main" val="1067754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Illustration of the algorithm</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14</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diagram of a game&#10;&#10;Description automatically generated with medium confidence">
            <a:extLst>
              <a:ext uri="{FF2B5EF4-FFF2-40B4-BE49-F238E27FC236}">
                <a16:creationId xmlns:a16="http://schemas.microsoft.com/office/drawing/2014/main" id="{40A559BA-0EB9-F69A-E235-1372E262DC33}"/>
              </a:ext>
            </a:extLst>
          </p:cNvPr>
          <p:cNvPicPr>
            <a:picLocks noChangeAspect="1"/>
          </p:cNvPicPr>
          <p:nvPr/>
        </p:nvPicPr>
        <p:blipFill>
          <a:blip r:embed="rId3"/>
          <a:stretch>
            <a:fillRect/>
          </a:stretch>
        </p:blipFill>
        <p:spPr>
          <a:xfrm>
            <a:off x="1032790" y="1281600"/>
            <a:ext cx="10669343" cy="5029200"/>
          </a:xfrm>
          <a:prstGeom prst="rect">
            <a:avLst/>
          </a:prstGeom>
        </p:spPr>
      </p:pic>
    </p:spTree>
    <p:extLst>
      <p:ext uri="{BB962C8B-B14F-4D97-AF65-F5344CB8AC3E}">
        <p14:creationId xmlns:p14="http://schemas.microsoft.com/office/powerpoint/2010/main" val="2006398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Theorem</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15</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4171D96D-626C-AB80-6669-0D80D5448CEB}"/>
              </a:ext>
            </a:extLst>
          </p:cNvPr>
          <p:cNvPicPr>
            <a:picLocks noChangeAspect="1"/>
          </p:cNvPicPr>
          <p:nvPr/>
        </p:nvPicPr>
        <p:blipFill>
          <a:blip r:embed="rId3"/>
          <a:stretch>
            <a:fillRect/>
          </a:stretch>
        </p:blipFill>
        <p:spPr>
          <a:xfrm>
            <a:off x="1109662" y="931422"/>
            <a:ext cx="10515600" cy="5502756"/>
          </a:xfrm>
          <a:prstGeom prst="rect">
            <a:avLst/>
          </a:prstGeom>
        </p:spPr>
      </p:pic>
    </p:spTree>
    <p:extLst>
      <p:ext uri="{BB962C8B-B14F-4D97-AF65-F5344CB8AC3E}">
        <p14:creationId xmlns:p14="http://schemas.microsoft.com/office/powerpoint/2010/main" val="4137677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Example 4x4 linear system</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16</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7" name="Picture 6" descr="A number written on a yellow background&#10;&#10;Description automatically generated">
            <a:extLst>
              <a:ext uri="{FF2B5EF4-FFF2-40B4-BE49-F238E27FC236}">
                <a16:creationId xmlns:a16="http://schemas.microsoft.com/office/drawing/2014/main" id="{344DFE4F-C38E-01B6-EC9E-86AD418D7896}"/>
              </a:ext>
            </a:extLst>
          </p:cNvPr>
          <p:cNvPicPr>
            <a:picLocks noChangeAspect="1"/>
          </p:cNvPicPr>
          <p:nvPr/>
        </p:nvPicPr>
        <p:blipFill>
          <a:blip r:embed="rId3"/>
          <a:stretch>
            <a:fillRect/>
          </a:stretch>
        </p:blipFill>
        <p:spPr>
          <a:xfrm>
            <a:off x="857250" y="1689736"/>
            <a:ext cx="3781888" cy="1442499"/>
          </a:xfrm>
          <a:prstGeom prst="rect">
            <a:avLst/>
          </a:prstGeom>
        </p:spPr>
      </p:pic>
      <p:pic>
        <p:nvPicPr>
          <p:cNvPr id="9" name="Picture 8" descr="A close-up of numbers and lines&#10;&#10;Description automatically generated">
            <a:extLst>
              <a:ext uri="{FF2B5EF4-FFF2-40B4-BE49-F238E27FC236}">
                <a16:creationId xmlns:a16="http://schemas.microsoft.com/office/drawing/2014/main" id="{E54F1F0F-5348-AF32-7DB9-0ED9C1A67FE2}"/>
              </a:ext>
            </a:extLst>
          </p:cNvPr>
          <p:cNvPicPr>
            <a:picLocks noChangeAspect="1"/>
          </p:cNvPicPr>
          <p:nvPr/>
        </p:nvPicPr>
        <p:blipFill>
          <a:blip r:embed="rId4"/>
          <a:stretch>
            <a:fillRect/>
          </a:stretch>
        </p:blipFill>
        <p:spPr>
          <a:xfrm>
            <a:off x="4157001" y="3968714"/>
            <a:ext cx="6936449" cy="1841535"/>
          </a:xfrm>
          <a:prstGeom prst="rect">
            <a:avLst/>
          </a:prstGeom>
        </p:spPr>
      </p:pic>
      <p:sp>
        <p:nvSpPr>
          <p:cNvPr id="11" name="TextBox 10">
            <a:extLst>
              <a:ext uri="{FF2B5EF4-FFF2-40B4-BE49-F238E27FC236}">
                <a16:creationId xmlns:a16="http://schemas.microsoft.com/office/drawing/2014/main" id="{73B84B21-3124-0F32-F480-C3986015EDFA}"/>
              </a:ext>
            </a:extLst>
          </p:cNvPr>
          <p:cNvSpPr txBox="1"/>
          <p:nvPr/>
        </p:nvSpPr>
        <p:spPr>
          <a:xfrm>
            <a:off x="5019768" y="687381"/>
            <a:ext cx="6096000" cy="646331"/>
          </a:xfrm>
          <a:prstGeom prst="rect">
            <a:avLst/>
          </a:prstGeom>
          <a:noFill/>
        </p:spPr>
        <p:txBody>
          <a:bodyPr wrap="square">
            <a:spAutoFit/>
          </a:bodyPr>
          <a:lstStyle/>
          <a:p>
            <a:r>
              <a:rPr lang="en-US" dirty="0">
                <a:solidFill>
                  <a:schemeClr val="tx1"/>
                </a:solidFill>
                <a:hlinkClick r:id="rId5"/>
              </a:rPr>
              <a:t>https://www.youtube.com/watch?v=BFYFkn-eOQk</a:t>
            </a:r>
            <a:endParaRPr lang="en-US" dirty="0">
              <a:solidFill>
                <a:schemeClr val="tx1"/>
              </a:solidFill>
            </a:endParaRPr>
          </a:p>
          <a:p>
            <a:endParaRPr lang="en-US" dirty="0">
              <a:solidFill>
                <a:schemeClr val="tx1"/>
              </a:solidFill>
            </a:endParaRPr>
          </a:p>
        </p:txBody>
      </p:sp>
      <p:pic>
        <p:nvPicPr>
          <p:cNvPr id="13" name="Picture 12" descr="A screenshot of a math test&#10;&#10;Description automatically generated">
            <a:extLst>
              <a:ext uri="{FF2B5EF4-FFF2-40B4-BE49-F238E27FC236}">
                <a16:creationId xmlns:a16="http://schemas.microsoft.com/office/drawing/2014/main" id="{C5299E3D-C250-2582-90E6-0B12F5AD82A2}"/>
              </a:ext>
            </a:extLst>
          </p:cNvPr>
          <p:cNvPicPr>
            <a:picLocks noChangeAspect="1"/>
          </p:cNvPicPr>
          <p:nvPr/>
        </p:nvPicPr>
        <p:blipFill>
          <a:blip r:embed="rId6"/>
          <a:stretch>
            <a:fillRect/>
          </a:stretch>
        </p:blipFill>
        <p:spPr>
          <a:xfrm>
            <a:off x="5919967" y="1452496"/>
            <a:ext cx="4685431" cy="2145401"/>
          </a:xfrm>
          <a:prstGeom prst="rect">
            <a:avLst/>
          </a:prstGeom>
        </p:spPr>
      </p:pic>
    </p:spTree>
    <p:extLst>
      <p:ext uri="{BB962C8B-B14F-4D97-AF65-F5344CB8AC3E}">
        <p14:creationId xmlns:p14="http://schemas.microsoft.com/office/powerpoint/2010/main" val="3013255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Choice of the pivot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17</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black text on a white background&#10;&#10;Description automatically generated">
            <a:extLst>
              <a:ext uri="{FF2B5EF4-FFF2-40B4-BE49-F238E27FC236}">
                <a16:creationId xmlns:a16="http://schemas.microsoft.com/office/drawing/2014/main" id="{7FD1BC5B-5187-9CD8-99AB-DE5422D8826D}"/>
              </a:ext>
            </a:extLst>
          </p:cNvPr>
          <p:cNvPicPr>
            <a:picLocks noChangeAspect="1"/>
          </p:cNvPicPr>
          <p:nvPr/>
        </p:nvPicPr>
        <p:blipFill>
          <a:blip r:embed="rId3"/>
          <a:stretch>
            <a:fillRect/>
          </a:stretch>
        </p:blipFill>
        <p:spPr>
          <a:xfrm>
            <a:off x="1023383" y="1163907"/>
            <a:ext cx="10688157" cy="5029200"/>
          </a:xfrm>
          <a:prstGeom prst="rect">
            <a:avLst/>
          </a:prstGeom>
        </p:spPr>
      </p:pic>
    </p:spTree>
    <p:extLst>
      <p:ext uri="{BB962C8B-B14F-4D97-AF65-F5344CB8AC3E}">
        <p14:creationId xmlns:p14="http://schemas.microsoft.com/office/powerpoint/2010/main" val="3011678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Choice of the pivot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18</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C9716B37-1A15-F087-724C-4299653E94D6}"/>
              </a:ext>
            </a:extLst>
          </p:cNvPr>
          <p:cNvPicPr>
            <a:picLocks noChangeAspect="1"/>
          </p:cNvPicPr>
          <p:nvPr/>
        </p:nvPicPr>
        <p:blipFill>
          <a:blip r:embed="rId3"/>
          <a:srcRect t="8285"/>
          <a:stretch/>
        </p:blipFill>
        <p:spPr>
          <a:xfrm>
            <a:off x="1059160" y="1018728"/>
            <a:ext cx="10515600" cy="5219038"/>
          </a:xfrm>
          <a:prstGeom prst="rect">
            <a:avLst/>
          </a:prstGeom>
        </p:spPr>
      </p:pic>
    </p:spTree>
    <p:extLst>
      <p:ext uri="{BB962C8B-B14F-4D97-AF65-F5344CB8AC3E}">
        <p14:creationId xmlns:p14="http://schemas.microsoft.com/office/powerpoint/2010/main" val="403661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Choice of the pivot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19</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math problem&#10;&#10;Description automatically generated">
            <a:extLst>
              <a:ext uri="{FF2B5EF4-FFF2-40B4-BE49-F238E27FC236}">
                <a16:creationId xmlns:a16="http://schemas.microsoft.com/office/drawing/2014/main" id="{7401A65C-A655-3461-2243-70C7646C3483}"/>
              </a:ext>
            </a:extLst>
          </p:cNvPr>
          <p:cNvPicPr>
            <a:picLocks noChangeAspect="1"/>
          </p:cNvPicPr>
          <p:nvPr/>
        </p:nvPicPr>
        <p:blipFill>
          <a:blip r:embed="rId3"/>
          <a:stretch>
            <a:fillRect/>
          </a:stretch>
        </p:blipFill>
        <p:spPr>
          <a:xfrm>
            <a:off x="1109662" y="1192211"/>
            <a:ext cx="10515600" cy="5186989"/>
          </a:xfrm>
          <a:prstGeom prst="rect">
            <a:avLst/>
          </a:prstGeom>
        </p:spPr>
      </p:pic>
    </p:spTree>
    <p:extLst>
      <p:ext uri="{BB962C8B-B14F-4D97-AF65-F5344CB8AC3E}">
        <p14:creationId xmlns:p14="http://schemas.microsoft.com/office/powerpoint/2010/main" val="4140486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947114-83E3-E307-9AA5-CE176F529F0C}"/>
              </a:ext>
            </a:extLst>
          </p:cNvPr>
          <p:cNvSpPr>
            <a:spLocks noGrp="1"/>
          </p:cNvSpPr>
          <p:nvPr>
            <p:ph type="title"/>
          </p:nvPr>
        </p:nvSpPr>
        <p:spPr/>
        <p:txBody>
          <a:bodyPr/>
          <a:lstStyle/>
          <a:p>
            <a:r>
              <a:rPr lang="en-US" sz="2400" dirty="0"/>
              <a:t>Outline</a:t>
            </a:r>
          </a:p>
        </p:txBody>
      </p:sp>
      <p:sp>
        <p:nvSpPr>
          <p:cNvPr id="6" name="Text Placeholder 5">
            <a:extLst>
              <a:ext uri="{FF2B5EF4-FFF2-40B4-BE49-F238E27FC236}">
                <a16:creationId xmlns:a16="http://schemas.microsoft.com/office/drawing/2014/main" id="{BED28AD2-D193-5B70-2253-14FA62E77F50}"/>
              </a:ext>
            </a:extLst>
          </p:cNvPr>
          <p:cNvSpPr>
            <a:spLocks noGrp="1"/>
          </p:cNvSpPr>
          <p:nvPr>
            <p:ph type="body" sz="quarter" idx="12"/>
          </p:nvPr>
        </p:nvSpPr>
        <p:spPr>
          <a:xfrm>
            <a:off x="410399" y="1307106"/>
            <a:ext cx="10505839" cy="4751387"/>
          </a:xfrm>
        </p:spPr>
        <p:txBody>
          <a:bodyPr/>
          <a:lstStyle/>
          <a:p>
            <a:pPr>
              <a:lnSpc>
                <a:spcPct val="150000"/>
              </a:lnSpc>
            </a:pPr>
            <a:r>
              <a:rPr lang="en-US" sz="2800" dirty="0"/>
              <a:t>1. Introduction</a:t>
            </a:r>
          </a:p>
          <a:p>
            <a:pPr>
              <a:lnSpc>
                <a:spcPct val="150000"/>
              </a:lnSpc>
            </a:pPr>
            <a:r>
              <a:rPr lang="en-US" sz="2800" dirty="0"/>
              <a:t>2. Direct Methods</a:t>
            </a:r>
          </a:p>
          <a:p>
            <a:pPr>
              <a:lnSpc>
                <a:spcPct val="150000"/>
              </a:lnSpc>
            </a:pPr>
            <a:r>
              <a:rPr lang="en-US" sz="2800" dirty="0"/>
              <a:t>3. Iterative methods</a:t>
            </a:r>
          </a:p>
          <a:p>
            <a:pPr>
              <a:lnSpc>
                <a:spcPct val="150000"/>
              </a:lnSpc>
            </a:pPr>
            <a:r>
              <a:rPr lang="en-US" sz="2800" dirty="0"/>
              <a:t>4. Summary</a:t>
            </a:r>
          </a:p>
        </p:txBody>
      </p:sp>
      <p:sp>
        <p:nvSpPr>
          <p:cNvPr id="4" name="Footer Placeholder 3">
            <a:extLst>
              <a:ext uri="{FF2B5EF4-FFF2-40B4-BE49-F238E27FC236}">
                <a16:creationId xmlns:a16="http://schemas.microsoft.com/office/drawing/2014/main" id="{505DC4AF-2B2E-EE58-E2F6-00DB77010FD7}"/>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2" name="Rectangle 1">
            <a:extLst>
              <a:ext uri="{FF2B5EF4-FFF2-40B4-BE49-F238E27FC236}">
                <a16:creationId xmlns:a16="http://schemas.microsoft.com/office/drawing/2014/main" id="{E4079153-E2C6-DB9B-A003-3FF42334BAC2}"/>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773244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Cost of Gauss method</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20</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paper with black text&#10;&#10;Description automatically generated">
            <a:extLst>
              <a:ext uri="{FF2B5EF4-FFF2-40B4-BE49-F238E27FC236}">
                <a16:creationId xmlns:a16="http://schemas.microsoft.com/office/drawing/2014/main" id="{D0F64AC4-FD61-C7C4-EF2D-9ED72CA0B675}"/>
              </a:ext>
            </a:extLst>
          </p:cNvPr>
          <p:cNvPicPr>
            <a:picLocks noChangeAspect="1"/>
          </p:cNvPicPr>
          <p:nvPr/>
        </p:nvPicPr>
        <p:blipFill>
          <a:blip r:embed="rId3"/>
          <a:stretch>
            <a:fillRect/>
          </a:stretch>
        </p:blipFill>
        <p:spPr>
          <a:xfrm>
            <a:off x="1109662" y="1199216"/>
            <a:ext cx="10515600" cy="4967168"/>
          </a:xfrm>
          <a:prstGeom prst="rect">
            <a:avLst/>
          </a:prstGeom>
        </p:spPr>
      </p:pic>
    </p:spTree>
    <p:extLst>
      <p:ext uri="{BB962C8B-B14F-4D97-AF65-F5344CB8AC3E}">
        <p14:creationId xmlns:p14="http://schemas.microsoft.com/office/powerpoint/2010/main" val="4221032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Remarks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21</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nvGrpSpPr>
          <p:cNvPr id="9" name="Group 8">
            <a:extLst>
              <a:ext uri="{FF2B5EF4-FFF2-40B4-BE49-F238E27FC236}">
                <a16:creationId xmlns:a16="http://schemas.microsoft.com/office/drawing/2014/main" id="{9CD84B84-2525-4D6C-09C2-3F3DF2788CC0}"/>
              </a:ext>
            </a:extLst>
          </p:cNvPr>
          <p:cNvGrpSpPr/>
          <p:nvPr/>
        </p:nvGrpSpPr>
        <p:grpSpPr>
          <a:xfrm>
            <a:off x="857250" y="1234066"/>
            <a:ext cx="10515600" cy="5115683"/>
            <a:chOff x="857250" y="1325553"/>
            <a:chExt cx="10515600" cy="5115683"/>
          </a:xfrm>
        </p:grpSpPr>
        <p:pic>
          <p:nvPicPr>
            <p:cNvPr id="6" name="Picture 5" descr="A screen shot of a graph&#10;&#10;Description automatically generated">
              <a:extLst>
                <a:ext uri="{FF2B5EF4-FFF2-40B4-BE49-F238E27FC236}">
                  <a16:creationId xmlns:a16="http://schemas.microsoft.com/office/drawing/2014/main" id="{B4917D90-1E0F-49CA-5FD8-A409E9A783C2}"/>
                </a:ext>
              </a:extLst>
            </p:cNvPr>
            <p:cNvPicPr>
              <a:picLocks noChangeAspect="1"/>
            </p:cNvPicPr>
            <p:nvPr/>
          </p:nvPicPr>
          <p:blipFill>
            <a:blip r:embed="rId3"/>
            <a:stretch>
              <a:fillRect/>
            </a:stretch>
          </p:blipFill>
          <p:spPr>
            <a:xfrm>
              <a:off x="857250" y="1325553"/>
              <a:ext cx="10515600" cy="4714493"/>
            </a:xfrm>
            <a:prstGeom prst="rect">
              <a:avLst/>
            </a:prstGeom>
          </p:spPr>
        </p:pic>
        <p:pic>
          <p:nvPicPr>
            <p:cNvPr id="8" name="Picture 7">
              <a:extLst>
                <a:ext uri="{FF2B5EF4-FFF2-40B4-BE49-F238E27FC236}">
                  <a16:creationId xmlns:a16="http://schemas.microsoft.com/office/drawing/2014/main" id="{71E34080-8866-4A69-0521-48B52BC397EA}"/>
                </a:ext>
              </a:extLst>
            </p:cNvPr>
            <p:cNvPicPr>
              <a:picLocks noChangeAspect="1"/>
            </p:cNvPicPr>
            <p:nvPr/>
          </p:nvPicPr>
          <p:blipFill>
            <a:blip r:embed="rId4"/>
            <a:stretch>
              <a:fillRect/>
            </a:stretch>
          </p:blipFill>
          <p:spPr>
            <a:xfrm>
              <a:off x="857250" y="6024685"/>
              <a:ext cx="10515600" cy="416551"/>
            </a:xfrm>
            <a:prstGeom prst="rect">
              <a:avLst/>
            </a:prstGeom>
          </p:spPr>
        </p:pic>
      </p:grpSp>
    </p:spTree>
    <p:extLst>
      <p:ext uri="{BB962C8B-B14F-4D97-AF65-F5344CB8AC3E}">
        <p14:creationId xmlns:p14="http://schemas.microsoft.com/office/powerpoint/2010/main" val="2525078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LU factorization pseudo-code</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22</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74AFF2B1-A764-6F12-D58B-598C3432351B}"/>
              </a:ext>
            </a:extLst>
          </p:cNvPr>
          <p:cNvPicPr>
            <a:picLocks noChangeAspect="1"/>
          </p:cNvPicPr>
          <p:nvPr/>
        </p:nvPicPr>
        <p:blipFill>
          <a:blip r:embed="rId3"/>
          <a:stretch>
            <a:fillRect/>
          </a:stretch>
        </p:blipFill>
        <p:spPr>
          <a:xfrm>
            <a:off x="857250" y="1273335"/>
            <a:ext cx="10515600" cy="4982911"/>
          </a:xfrm>
          <a:prstGeom prst="rect">
            <a:avLst/>
          </a:prstGeom>
        </p:spPr>
      </p:pic>
    </p:spTree>
    <p:extLst>
      <p:ext uri="{BB962C8B-B14F-4D97-AF65-F5344CB8AC3E}">
        <p14:creationId xmlns:p14="http://schemas.microsoft.com/office/powerpoint/2010/main" val="2935574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LU factorization pseudo-code with pivoting</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23</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5915B027-7EFE-E1CF-1839-9D9E1D6C7856}"/>
              </a:ext>
            </a:extLst>
          </p:cNvPr>
          <p:cNvPicPr>
            <a:picLocks noChangeAspect="1"/>
          </p:cNvPicPr>
          <p:nvPr/>
        </p:nvPicPr>
        <p:blipFill>
          <a:blip r:embed="rId3"/>
          <a:stretch>
            <a:fillRect/>
          </a:stretch>
        </p:blipFill>
        <p:spPr>
          <a:xfrm>
            <a:off x="1109662" y="1259102"/>
            <a:ext cx="10515600" cy="5051698"/>
          </a:xfrm>
          <a:prstGeom prst="rect">
            <a:avLst/>
          </a:prstGeom>
        </p:spPr>
      </p:pic>
    </p:spTree>
    <p:extLst>
      <p:ext uri="{BB962C8B-B14F-4D97-AF65-F5344CB8AC3E}">
        <p14:creationId xmlns:p14="http://schemas.microsoft.com/office/powerpoint/2010/main" val="1960587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Solving a linear system with LU factorization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24</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background with black text and red text&#10;&#10;Description automatically generated">
            <a:extLst>
              <a:ext uri="{FF2B5EF4-FFF2-40B4-BE49-F238E27FC236}">
                <a16:creationId xmlns:a16="http://schemas.microsoft.com/office/drawing/2014/main" id="{C6648DD1-19F8-B89D-4E0F-69CC229AB85B}"/>
              </a:ext>
            </a:extLst>
          </p:cNvPr>
          <p:cNvPicPr>
            <a:picLocks noChangeAspect="1"/>
          </p:cNvPicPr>
          <p:nvPr/>
        </p:nvPicPr>
        <p:blipFill>
          <a:blip r:embed="rId3"/>
          <a:stretch>
            <a:fillRect/>
          </a:stretch>
        </p:blipFill>
        <p:spPr>
          <a:xfrm>
            <a:off x="1109662" y="1336616"/>
            <a:ext cx="10515600" cy="4974184"/>
          </a:xfrm>
          <a:prstGeom prst="rect">
            <a:avLst/>
          </a:prstGeom>
        </p:spPr>
      </p:pic>
    </p:spTree>
    <p:extLst>
      <p:ext uri="{BB962C8B-B14F-4D97-AF65-F5344CB8AC3E}">
        <p14:creationId xmlns:p14="http://schemas.microsoft.com/office/powerpoint/2010/main" val="2975676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Factorization cost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25</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background with black text&#10;&#10;Description automatically generated">
            <a:extLst>
              <a:ext uri="{FF2B5EF4-FFF2-40B4-BE49-F238E27FC236}">
                <a16:creationId xmlns:a16="http://schemas.microsoft.com/office/drawing/2014/main" id="{9A0F520E-E54E-9F1F-612C-3B99578CEB40}"/>
              </a:ext>
            </a:extLst>
          </p:cNvPr>
          <p:cNvPicPr>
            <a:picLocks noChangeAspect="1"/>
          </p:cNvPicPr>
          <p:nvPr/>
        </p:nvPicPr>
        <p:blipFill>
          <a:blip r:embed="rId3"/>
          <a:stretch>
            <a:fillRect/>
          </a:stretch>
        </p:blipFill>
        <p:spPr>
          <a:xfrm>
            <a:off x="1109662" y="1332949"/>
            <a:ext cx="10515600" cy="4977851"/>
          </a:xfrm>
          <a:prstGeom prst="rect">
            <a:avLst/>
          </a:prstGeom>
        </p:spPr>
      </p:pic>
    </p:spTree>
    <p:extLst>
      <p:ext uri="{BB962C8B-B14F-4D97-AF65-F5344CB8AC3E}">
        <p14:creationId xmlns:p14="http://schemas.microsoft.com/office/powerpoint/2010/main" val="234226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A few words on sparse matrices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26</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nvGrpSpPr>
          <p:cNvPr id="9" name="Group 8">
            <a:extLst>
              <a:ext uri="{FF2B5EF4-FFF2-40B4-BE49-F238E27FC236}">
                <a16:creationId xmlns:a16="http://schemas.microsoft.com/office/drawing/2014/main" id="{9D1D5BEA-5EA4-A973-DAF5-2DB1EE3B374A}"/>
              </a:ext>
            </a:extLst>
          </p:cNvPr>
          <p:cNvGrpSpPr/>
          <p:nvPr/>
        </p:nvGrpSpPr>
        <p:grpSpPr>
          <a:xfrm>
            <a:off x="1059160" y="1254584"/>
            <a:ext cx="10515600" cy="4965539"/>
            <a:chOff x="1109662" y="1517103"/>
            <a:chExt cx="10515600" cy="4965539"/>
          </a:xfrm>
        </p:grpSpPr>
        <p:pic>
          <p:nvPicPr>
            <p:cNvPr id="6" name="Picture 5"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36937316-5286-64C9-C350-9F564B52E7FE}"/>
                </a:ext>
              </a:extLst>
            </p:cNvPr>
            <p:cNvPicPr>
              <a:picLocks noChangeAspect="1"/>
            </p:cNvPicPr>
            <p:nvPr/>
          </p:nvPicPr>
          <p:blipFill>
            <a:blip r:embed="rId3"/>
            <a:stretch>
              <a:fillRect/>
            </a:stretch>
          </p:blipFill>
          <p:spPr>
            <a:xfrm>
              <a:off x="1109662" y="1517103"/>
              <a:ext cx="10515600" cy="4440502"/>
            </a:xfrm>
            <a:prstGeom prst="rect">
              <a:avLst/>
            </a:prstGeom>
          </p:spPr>
        </p:pic>
        <p:pic>
          <p:nvPicPr>
            <p:cNvPr id="8" name="Picture 7">
              <a:extLst>
                <a:ext uri="{FF2B5EF4-FFF2-40B4-BE49-F238E27FC236}">
                  <a16:creationId xmlns:a16="http://schemas.microsoft.com/office/drawing/2014/main" id="{BF47ACD2-3204-7B47-994E-D84E4E8E4398}"/>
                </a:ext>
              </a:extLst>
            </p:cNvPr>
            <p:cNvPicPr>
              <a:picLocks noChangeAspect="1"/>
            </p:cNvPicPr>
            <p:nvPr/>
          </p:nvPicPr>
          <p:blipFill>
            <a:blip r:embed="rId4"/>
            <a:stretch>
              <a:fillRect/>
            </a:stretch>
          </p:blipFill>
          <p:spPr>
            <a:xfrm>
              <a:off x="1109662" y="5894871"/>
              <a:ext cx="10515600" cy="587771"/>
            </a:xfrm>
            <a:prstGeom prst="rect">
              <a:avLst/>
            </a:prstGeom>
          </p:spPr>
        </p:pic>
      </p:grpSp>
    </p:spTree>
    <p:extLst>
      <p:ext uri="{BB962C8B-B14F-4D97-AF65-F5344CB8AC3E}">
        <p14:creationId xmlns:p14="http://schemas.microsoft.com/office/powerpoint/2010/main" val="3417688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A few words on sparse matrices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27</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8525AAFE-3FE7-5650-4330-4C2E05853B34}"/>
              </a:ext>
            </a:extLst>
          </p:cNvPr>
          <p:cNvPicPr>
            <a:picLocks noChangeAspect="1"/>
          </p:cNvPicPr>
          <p:nvPr/>
        </p:nvPicPr>
        <p:blipFill>
          <a:blip r:embed="rId3"/>
          <a:stretch>
            <a:fillRect/>
          </a:stretch>
        </p:blipFill>
        <p:spPr>
          <a:xfrm>
            <a:off x="838200" y="1376691"/>
            <a:ext cx="10515600" cy="4934109"/>
          </a:xfrm>
          <a:prstGeom prst="rect">
            <a:avLst/>
          </a:prstGeom>
        </p:spPr>
      </p:pic>
    </p:spTree>
    <p:extLst>
      <p:ext uri="{BB962C8B-B14F-4D97-AF65-F5344CB8AC3E}">
        <p14:creationId xmlns:p14="http://schemas.microsoft.com/office/powerpoint/2010/main" val="835754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3. QR algorithm</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657172DD-2A2F-BC07-BDF7-D7BFA8998F34}"/>
              </a:ext>
            </a:extLst>
          </p:cNvPr>
          <p:cNvSpPr/>
          <p:nvPr/>
        </p:nvSpPr>
        <p:spPr>
          <a:xfrm>
            <a:off x="410402" y="6438899"/>
            <a:ext cx="11467274" cy="3281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177925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9086C-863D-4120-9F7B-EA6C291412AC}"/>
              </a:ext>
            </a:extLst>
          </p:cNvPr>
          <p:cNvSpPr>
            <a:spLocks noGrp="1"/>
          </p:cNvSpPr>
          <p:nvPr>
            <p:ph type="title"/>
          </p:nvPr>
        </p:nvSpPr>
        <p:spPr/>
        <p:txBody>
          <a:bodyPr/>
          <a:lstStyle/>
          <a:p>
            <a:pPr marL="0" marR="0" lvl="0" indent="0" defTabSz="914400" rtl="0" eaLnBrk="0" fontAlgn="base" latinLnBrk="0" hangingPunct="0">
              <a:lnSpc>
                <a:spcPct val="100000"/>
              </a:lnSpc>
              <a:spcBef>
                <a:spcPct val="0"/>
              </a:spcBef>
              <a:spcAft>
                <a:spcPct val="0"/>
              </a:spcAft>
              <a:tabLst/>
            </a:pPr>
            <a:r>
              <a:rPr lang="en-US" dirty="0"/>
              <a:t>QR decomposition (for square matrices)</a:t>
            </a:r>
          </a:p>
        </p:txBody>
      </p:sp>
      <p:sp>
        <p:nvSpPr>
          <p:cNvPr id="3" name="Footer Placeholder 2">
            <a:extLst>
              <a:ext uri="{FF2B5EF4-FFF2-40B4-BE49-F238E27FC236}">
                <a16:creationId xmlns:a16="http://schemas.microsoft.com/office/drawing/2014/main" id="{1DD280ED-E822-670A-B896-90E48EDE6623}"/>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61498446-C357-BD51-1263-E32AEB9CA8C7}"/>
              </a:ext>
            </a:extLst>
          </p:cNvPr>
          <p:cNvSpPr>
            <a:spLocks noGrp="1"/>
          </p:cNvSpPr>
          <p:nvPr>
            <p:ph type="sldNum" sz="quarter" idx="11"/>
          </p:nvPr>
        </p:nvSpPr>
        <p:spPr/>
        <p:txBody>
          <a:bodyPr/>
          <a:lstStyle/>
          <a:p>
            <a:r>
              <a:rPr lang="en-US"/>
              <a:t>Page </a:t>
            </a:r>
            <a:fld id="{15EBE321-CBB1-4E91-BD14-37C8D44326FB}" type="slidenum">
              <a:rPr lang="en-US" smtClean="0"/>
              <a:pPr/>
              <a:t>29</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67261F5F-ADCD-0A43-C64D-3939F2E6DBEF}"/>
                  </a:ext>
                </a:extLst>
              </p:cNvPr>
              <p:cNvSpPr>
                <a:spLocks noGrp="1"/>
              </p:cNvSpPr>
              <p:nvPr>
                <p:ph idx="1"/>
              </p:nvPr>
            </p:nvSpPr>
            <p:spPr/>
            <p:txBody>
              <a:bodyPr/>
              <a:lstStyle/>
              <a:p>
                <a:pPr marL="285750" indent="-285750">
                  <a:lnSpc>
                    <a:spcPct val="150000"/>
                  </a:lnSpc>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Arial" panose="020B0604020202020204" pitchFamily="34" charset="0"/>
                  </a:rPr>
                  <a:t>Definition:</a:t>
                </a:r>
              </a:p>
              <a:p>
                <a:pPr marL="645750" lvl="2" indent="-285750">
                  <a:lnSpc>
                    <a:spcPct val="150000"/>
                  </a:lnSpc>
                </a:pPr>
                <a:r>
                  <a:rPr kumimoji="0" lang="en-US" altLang="en-US" i="0" u="none" strike="noStrike" cap="none" normalizeH="0" baseline="0" dirty="0">
                    <a:ln>
                      <a:noFill/>
                    </a:ln>
                    <a:solidFill>
                      <a:schemeClr val="tx1"/>
                    </a:solidFill>
                    <a:effectLst/>
                    <a:latin typeface="Arial" panose="020B0604020202020204" pitchFamily="34" charset="0"/>
                  </a:rPr>
                  <a:t>Any </a:t>
                </a:r>
                <a14:m>
                  <m:oMath xmlns:m="http://schemas.openxmlformats.org/officeDocument/2006/math">
                    <m:r>
                      <a:rPr kumimoji="0" lang="en-US" altLang="en-US" i="1" u="none" strike="noStrike" cap="none" normalizeH="0" baseline="0" dirty="0" smtClean="0">
                        <a:ln>
                          <a:noFill/>
                        </a:ln>
                        <a:solidFill>
                          <a:schemeClr val="tx1"/>
                        </a:solidFill>
                        <a:effectLst/>
                        <a:latin typeface="Cambria Math" panose="02040503050406030204" pitchFamily="18" charset="0"/>
                      </a:rPr>
                      <m:t>𝑛</m:t>
                    </m:r>
                    <m:r>
                      <a:rPr kumimoji="0" lang="en-US" altLang="en-US" i="1" u="none" strike="noStrike" cap="none" normalizeH="0" baseline="0" dirty="0" smtClean="0">
                        <a:ln>
                          <a:noFill/>
                        </a:ln>
                        <a:solidFill>
                          <a:schemeClr val="tx1"/>
                        </a:solidFill>
                        <a:effectLst/>
                        <a:latin typeface="Cambria Math" panose="02040503050406030204" pitchFamily="18" charset="0"/>
                      </a:rPr>
                      <m:t>×</m:t>
                    </m:r>
                    <m:r>
                      <a:rPr kumimoji="0" lang="en-US" altLang="en-US" i="1" u="none" strike="noStrike" cap="none" normalizeH="0" baseline="0" dirty="0" smtClean="0">
                        <a:ln>
                          <a:noFill/>
                        </a:ln>
                        <a:solidFill>
                          <a:schemeClr val="tx1"/>
                        </a:solidFill>
                        <a:effectLst/>
                        <a:latin typeface="Cambria Math" panose="02040503050406030204" pitchFamily="18" charset="0"/>
                      </a:rPr>
                      <m:t>𝑛</m:t>
                    </m:r>
                  </m:oMath>
                </a14:m>
                <a:r>
                  <a:rPr kumimoji="0" lang="en-US" altLang="en-US" i="0" u="none" strike="noStrike" cap="none" normalizeH="0" baseline="0" dirty="0">
                    <a:ln>
                      <a:noFill/>
                    </a:ln>
                    <a:solidFill>
                      <a:schemeClr val="tx1"/>
                    </a:solidFill>
                    <a:effectLst/>
                    <a:latin typeface="Arial" panose="020B0604020202020204" pitchFamily="34" charset="0"/>
                  </a:rPr>
                  <a:t> matrix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𝐴</m:t>
                    </m:r>
                  </m:oMath>
                </a14:m>
                <a:r>
                  <a:rPr kumimoji="0" lang="en-US" altLang="en-US" i="0" u="none" strike="noStrike" cap="none" normalizeH="0" baseline="0" dirty="0">
                    <a:ln>
                      <a:noFill/>
                    </a:ln>
                    <a:solidFill>
                      <a:schemeClr val="tx1"/>
                    </a:solidFill>
                    <a:effectLst/>
                    <a:latin typeface="Arial" panose="020B0604020202020204" pitchFamily="34" charset="0"/>
                  </a:rPr>
                  <a:t> can be decomposed into: </a:t>
                </a:r>
              </a:p>
              <a:p>
                <a:pPr marL="825750" lvl="3" indent="-285750">
                  <a:lnSpc>
                    <a:spcPct val="150000"/>
                  </a:lnSpc>
                </a:pPr>
                <a14:m>
                  <m:oMath xmlns:m="http://schemas.openxmlformats.org/officeDocument/2006/math">
                    <m:r>
                      <a:rPr kumimoji="0" lang="en-US" altLang="en-US" b="1" i="1" u="none" strike="noStrike" cap="none" normalizeH="0" baseline="0" dirty="0" smtClean="0">
                        <a:ln>
                          <a:noFill/>
                        </a:ln>
                        <a:solidFill>
                          <a:schemeClr val="tx1"/>
                        </a:solidFill>
                        <a:effectLst/>
                        <a:latin typeface="Cambria Math" panose="02040503050406030204" pitchFamily="18" charset="0"/>
                      </a:rPr>
                      <m:t>𝑸</m:t>
                    </m:r>
                  </m:oMath>
                </a14:m>
                <a:r>
                  <a:rPr kumimoji="0" lang="en-US" altLang="en-US" i="0" u="none" strike="noStrike" cap="none" normalizeH="0" baseline="0" dirty="0">
                    <a:ln>
                      <a:noFill/>
                    </a:ln>
                    <a:solidFill>
                      <a:schemeClr val="tx1"/>
                    </a:solidFill>
                    <a:effectLst/>
                    <a:latin typeface="Arial" panose="020B0604020202020204" pitchFamily="34" charset="0"/>
                  </a:rPr>
                  <a:t>: A matrix with orthonormal columns (</a:t>
                </a:r>
                <a14:m>
                  <m:oMath xmlns:m="http://schemas.openxmlformats.org/officeDocument/2006/math">
                    <m:sSup>
                      <m:sSupPr>
                        <m:ctrlPr>
                          <a:rPr kumimoji="0" lang="en-US" altLang="en-US" b="0" i="1" u="none" strike="noStrike" cap="none" normalizeH="0" baseline="0" smtClean="0">
                            <a:ln>
                              <a:noFill/>
                            </a:ln>
                            <a:solidFill>
                              <a:schemeClr val="tx1"/>
                            </a:solidFill>
                            <a:effectLst/>
                            <a:latin typeface="Cambria Math" panose="02040503050406030204" pitchFamily="18" charset="0"/>
                          </a:rPr>
                        </m:ctrlPr>
                      </m:sSupPr>
                      <m:e>
                        <m:r>
                          <a:rPr kumimoji="0" lang="en-US" altLang="en-US" b="0" i="1" u="none" strike="noStrike" cap="none" normalizeH="0" baseline="0" smtClean="0">
                            <a:ln>
                              <a:noFill/>
                            </a:ln>
                            <a:solidFill>
                              <a:schemeClr val="tx1"/>
                            </a:solidFill>
                            <a:effectLst/>
                            <a:latin typeface="Cambria Math" panose="02040503050406030204" pitchFamily="18" charset="0"/>
                          </a:rPr>
                          <m:t>𝑄</m:t>
                        </m:r>
                      </m:e>
                      <m:sup>
                        <m:r>
                          <a:rPr kumimoji="0" lang="en-US" altLang="en-US" b="0" i="1" u="none" strike="noStrike" cap="none" normalizeH="0" baseline="0" smtClean="0">
                            <a:ln>
                              <a:noFill/>
                            </a:ln>
                            <a:solidFill>
                              <a:schemeClr val="tx1"/>
                            </a:solidFill>
                            <a:effectLst/>
                            <a:latin typeface="Cambria Math" panose="02040503050406030204" pitchFamily="18" charset="0"/>
                          </a:rPr>
                          <m:t>𝑇</m:t>
                        </m:r>
                      </m:sup>
                    </m:sSup>
                    <m:r>
                      <a:rPr kumimoji="0" lang="en-US" altLang="en-US" b="0" i="1" u="none" strike="noStrike" cap="none" normalizeH="0" baseline="0" smtClean="0">
                        <a:ln>
                          <a:noFill/>
                        </a:ln>
                        <a:solidFill>
                          <a:schemeClr val="tx1"/>
                        </a:solidFill>
                        <a:effectLst/>
                        <a:latin typeface="Cambria Math" panose="02040503050406030204" pitchFamily="18" charset="0"/>
                      </a:rPr>
                      <m:t>𝑄</m:t>
                    </m:r>
                    <m:r>
                      <a:rPr kumimoji="0" lang="en-US" altLang="en-US" b="0" i="1" u="none" strike="noStrike" cap="none" normalizeH="0" baseline="0" smtClean="0">
                        <a:ln>
                          <a:noFill/>
                        </a:ln>
                        <a:solidFill>
                          <a:schemeClr val="tx1"/>
                        </a:solidFill>
                        <a:effectLst/>
                        <a:latin typeface="Cambria Math" panose="02040503050406030204" pitchFamily="18" charset="0"/>
                      </a:rPr>
                      <m:t>=</m:t>
                    </m:r>
                    <m:r>
                      <a:rPr kumimoji="0" lang="en-US" altLang="en-US" b="0" i="1" u="none" strike="noStrike" cap="none" normalizeH="0" baseline="0" smtClean="0">
                        <a:ln>
                          <a:noFill/>
                        </a:ln>
                        <a:solidFill>
                          <a:schemeClr val="tx1"/>
                        </a:solidFill>
                        <a:effectLst/>
                        <a:latin typeface="Cambria Math" panose="02040503050406030204" pitchFamily="18" charset="0"/>
                      </a:rPr>
                      <m:t>𝐼</m:t>
                    </m:r>
                  </m:oMath>
                </a14:m>
                <a:r>
                  <a:rPr kumimoji="0" lang="en-US" altLang="en-US" i="0" u="none" strike="noStrike" cap="none" normalizeH="0" baseline="0" dirty="0">
                    <a:ln>
                      <a:noFill/>
                    </a:ln>
                    <a:solidFill>
                      <a:schemeClr val="tx1"/>
                    </a:solidFill>
                    <a:effectLst/>
                    <a:latin typeface="Arial" panose="020B0604020202020204" pitchFamily="34" charset="0"/>
                  </a:rPr>
                  <a:t>)</a:t>
                </a:r>
              </a:p>
              <a:p>
                <a:pPr marL="825750" lvl="3" indent="-285750">
                  <a:lnSpc>
                    <a:spcPct val="150000"/>
                  </a:lnSpc>
                </a:pPr>
                <a14:m>
                  <m:oMath xmlns:m="http://schemas.openxmlformats.org/officeDocument/2006/math">
                    <m:r>
                      <a:rPr kumimoji="0" lang="en-US" altLang="en-US" b="1" i="1" u="none" strike="noStrike" cap="none" normalizeH="0" baseline="0" dirty="0" smtClean="0">
                        <a:ln>
                          <a:noFill/>
                        </a:ln>
                        <a:solidFill>
                          <a:schemeClr val="tx1"/>
                        </a:solidFill>
                        <a:effectLst/>
                        <a:latin typeface="Cambria Math" panose="02040503050406030204" pitchFamily="18" charset="0"/>
                      </a:rPr>
                      <m:t>𝑹</m:t>
                    </m:r>
                  </m:oMath>
                </a14:m>
                <a:r>
                  <a:rPr kumimoji="0" lang="en-US" altLang="en-US" i="0" u="none" strike="noStrike" cap="none" normalizeH="0" baseline="0" dirty="0">
                    <a:ln>
                      <a:noFill/>
                    </a:ln>
                    <a:solidFill>
                      <a:schemeClr val="tx1"/>
                    </a:solidFill>
                    <a:effectLst/>
                    <a:latin typeface="Arial" panose="020B0604020202020204" pitchFamily="34" charset="0"/>
                  </a:rPr>
                  <a:t>: An upper triangular matrix</a:t>
                </a:r>
              </a:p>
              <a:p>
                <a:pPr marL="285750" indent="-285750">
                  <a:lnSpc>
                    <a:spcPct val="150000"/>
                  </a:lnSpc>
                  <a:buFont typeface="Arial" panose="020B0604020202020204" pitchFamily="34" charset="0"/>
                  <a:buChar char="•"/>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285750" indent="-285750">
                  <a:lnSpc>
                    <a:spcPct val="150000"/>
                  </a:lnSpc>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Arial" panose="020B0604020202020204" pitchFamily="34" charset="0"/>
                  </a:rPr>
                  <a:t>Steps for Decomposition:</a:t>
                </a:r>
              </a:p>
              <a:p>
                <a:pPr marL="645750" lvl="2" indent="-285750">
                  <a:lnSpc>
                    <a:spcPct val="150000"/>
                  </a:lnSpc>
                </a:pPr>
                <a:r>
                  <a:rPr kumimoji="0" lang="en-US" altLang="en-US" b="1" i="0" u="none" strike="noStrike" cap="none" normalizeH="0" baseline="0" dirty="0">
                    <a:ln>
                      <a:noFill/>
                    </a:ln>
                    <a:solidFill>
                      <a:schemeClr val="tx1"/>
                    </a:solidFill>
                    <a:effectLst/>
                    <a:latin typeface="Arial" panose="020B0604020202020204" pitchFamily="34" charset="0"/>
                  </a:rPr>
                  <a:t>Classical Approach</a:t>
                </a:r>
                <a:r>
                  <a:rPr kumimoji="0" lang="en-US" altLang="en-US" i="0" u="none" strike="noStrike" cap="none" normalizeH="0" baseline="0" dirty="0">
                    <a:ln>
                      <a:noFill/>
                    </a:ln>
                    <a:solidFill>
                      <a:schemeClr val="tx1"/>
                    </a:solidFill>
                    <a:effectLst/>
                    <a:latin typeface="Arial" panose="020B0604020202020204" pitchFamily="34" charset="0"/>
                  </a:rPr>
                  <a:t>: Gram-Schmidt orthogonalization process.</a:t>
                </a:r>
              </a:p>
              <a:p>
                <a:pPr marL="645750" lvl="2" indent="-285750">
                  <a:lnSpc>
                    <a:spcPct val="150000"/>
                  </a:lnSpc>
                </a:pPr>
                <a:r>
                  <a:rPr kumimoji="0" lang="en-US" altLang="en-US" b="1" i="0" u="none" strike="noStrike" cap="none" normalizeH="0" baseline="0" dirty="0">
                    <a:ln>
                      <a:noFill/>
                    </a:ln>
                    <a:solidFill>
                      <a:schemeClr val="tx1"/>
                    </a:solidFill>
                    <a:effectLst/>
                    <a:latin typeface="Arial" panose="020B0604020202020204" pitchFamily="34" charset="0"/>
                  </a:rPr>
                  <a:t>Alternative Methods</a:t>
                </a:r>
                <a:r>
                  <a:rPr kumimoji="0" lang="en-US" altLang="en-US" i="0" u="none" strike="noStrike" cap="none" normalizeH="0" baseline="0" dirty="0">
                    <a:ln>
                      <a:noFill/>
                    </a:ln>
                    <a:solidFill>
                      <a:schemeClr val="tx1"/>
                    </a:solidFill>
                    <a:effectLst/>
                    <a:latin typeface="Arial" panose="020B0604020202020204" pitchFamily="34" charset="0"/>
                  </a:rPr>
                  <a:t>: Householder reflections or Givens rotations</a:t>
                </a:r>
                <a:endParaRPr lang="en-US" altLang="en-US" b="1" dirty="0">
                  <a:latin typeface="Arial" panose="020B0604020202020204" pitchFamily="34" charset="0"/>
                </a:endParaRPr>
              </a:p>
              <a:p>
                <a:pPr marL="285750" indent="-285750">
                  <a:lnSpc>
                    <a:spcPct val="150000"/>
                  </a:lnSpc>
                  <a:buFont typeface="Arial" panose="020B0604020202020204" pitchFamily="34" charset="0"/>
                  <a:buChar char="•"/>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285750" indent="-285750">
                  <a:lnSpc>
                    <a:spcPct val="150000"/>
                  </a:lnSpc>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Arial" panose="020B0604020202020204" pitchFamily="34" charset="0"/>
                  </a:rPr>
                  <a:t>Applications: </a:t>
                </a:r>
                <a:r>
                  <a:rPr kumimoji="0" lang="en-US" altLang="en-US" sz="1800" b="0" i="0" u="none" strike="noStrike" cap="none" normalizeH="0" baseline="0" dirty="0">
                    <a:ln>
                      <a:noFill/>
                    </a:ln>
                    <a:solidFill>
                      <a:schemeClr val="tx1"/>
                    </a:solidFill>
                    <a:effectLst/>
                    <a:latin typeface="Arial" panose="020B0604020202020204" pitchFamily="34" charset="0"/>
                  </a:rPr>
                  <a:t>Often used in least-squares problems and eigenvalue problems.</a:t>
                </a:r>
              </a:p>
              <a:p>
                <a:pPr>
                  <a:lnSpc>
                    <a:spcPct val="150000"/>
                  </a:lnSpc>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lang="en-US" dirty="0"/>
              </a:p>
            </p:txBody>
          </p:sp>
        </mc:Choice>
        <mc:Fallback>
          <p:sp>
            <p:nvSpPr>
              <p:cNvPr id="5" name="Content Placeholder 4">
                <a:extLst>
                  <a:ext uri="{FF2B5EF4-FFF2-40B4-BE49-F238E27FC236}">
                    <a16:creationId xmlns:a16="http://schemas.microsoft.com/office/drawing/2014/main" id="{67261F5F-ADCD-0A43-C64D-3939F2E6DBEF}"/>
                  </a:ext>
                </a:extLst>
              </p:cNvPr>
              <p:cNvSpPr>
                <a:spLocks noGrp="1" noRot="1" noChangeAspect="1" noMove="1" noResize="1" noEditPoints="1" noAdjustHandles="1" noChangeArrowheads="1" noChangeShapeType="1" noTextEdit="1"/>
              </p:cNvSpPr>
              <p:nvPr>
                <p:ph idx="1"/>
              </p:nvPr>
            </p:nvSpPr>
            <p:spPr>
              <a:blipFill>
                <a:blip r:embed="rId2"/>
                <a:stretch>
                  <a:fillRect l="-11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18CEC34-D7AB-8C67-6BF4-D7A9E06C7AA3}"/>
              </a:ext>
            </a:extLst>
          </p:cNvPr>
          <p:cNvSpPr txBox="1"/>
          <p:nvPr/>
        </p:nvSpPr>
        <p:spPr>
          <a:xfrm>
            <a:off x="10363200" y="285747"/>
            <a:ext cx="1304925" cy="276999"/>
          </a:xfrm>
          <a:prstGeom prst="rect">
            <a:avLst/>
          </a:prstGeom>
          <a:noFill/>
        </p:spPr>
        <p:txBody>
          <a:bodyPr wrap="square" lIns="0" tIns="0" rIns="0" bIns="0" rtlCol="0">
            <a:spAutoFit/>
          </a:bodyPr>
          <a:lstStyle/>
          <a:p>
            <a:pPr algn="l"/>
            <a:r>
              <a:rPr lang="en-US" dirty="0">
                <a:solidFill>
                  <a:schemeClr val="tx1"/>
                </a:solidFill>
                <a:highlight>
                  <a:srgbClr val="FF00FF"/>
                </a:highlight>
              </a:rPr>
              <a:t>Exercise 3</a:t>
            </a:r>
          </a:p>
        </p:txBody>
      </p:sp>
      <p:pic>
        <p:nvPicPr>
          <p:cNvPr id="1033" name="Picture 9" descr="QR decomposition. Calculating and using QR decomposition | by Risto Hinno |  Medium">
            <a:extLst>
              <a:ext uri="{FF2B5EF4-FFF2-40B4-BE49-F238E27FC236}">
                <a16:creationId xmlns:a16="http://schemas.microsoft.com/office/drawing/2014/main" id="{D5C6B8E3-D536-77DA-BCCB-E61D62554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7138" y="1562100"/>
            <a:ext cx="3769247" cy="186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527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1. Introduction</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657172DD-2A2F-BC07-BDF7-D7BFA8998F34}"/>
              </a:ext>
            </a:extLst>
          </p:cNvPr>
          <p:cNvSpPr/>
          <p:nvPr/>
        </p:nvSpPr>
        <p:spPr>
          <a:xfrm>
            <a:off x="410402" y="6438899"/>
            <a:ext cx="11467274" cy="3281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912246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438D6-23FF-AF13-1E7D-A06527A4F46C}"/>
              </a:ext>
            </a:extLst>
          </p:cNvPr>
          <p:cNvSpPr>
            <a:spLocks noGrp="1"/>
          </p:cNvSpPr>
          <p:nvPr>
            <p:ph type="title"/>
          </p:nvPr>
        </p:nvSpPr>
        <p:spPr/>
        <p:txBody>
          <a:bodyPr/>
          <a:lstStyle/>
          <a:p>
            <a:r>
              <a:rPr lang="en-US" dirty="0"/>
              <a:t>QR decomposition</a:t>
            </a:r>
          </a:p>
        </p:txBody>
      </p:sp>
      <p:sp>
        <p:nvSpPr>
          <p:cNvPr id="3" name="Footer Placeholder 2">
            <a:extLst>
              <a:ext uri="{FF2B5EF4-FFF2-40B4-BE49-F238E27FC236}">
                <a16:creationId xmlns:a16="http://schemas.microsoft.com/office/drawing/2014/main" id="{1238C59F-3A7B-6ED8-E34A-BE3CBA856C89}"/>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32EDFF9E-C31D-271B-F556-B6F70B65FC83}"/>
              </a:ext>
            </a:extLst>
          </p:cNvPr>
          <p:cNvSpPr>
            <a:spLocks noGrp="1"/>
          </p:cNvSpPr>
          <p:nvPr>
            <p:ph type="sldNum" sz="quarter" idx="11"/>
          </p:nvPr>
        </p:nvSpPr>
        <p:spPr/>
        <p:txBody>
          <a:bodyPr/>
          <a:lstStyle/>
          <a:p>
            <a:r>
              <a:rPr lang="en-US"/>
              <a:t>Page </a:t>
            </a:r>
            <a:fld id="{15EBE321-CBB1-4E91-BD14-37C8D44326FB}" type="slidenum">
              <a:rPr lang="en-US" smtClean="0"/>
              <a:pPr/>
              <a:t>30</a:t>
            </a:fld>
            <a:endParaRPr lang="en-US"/>
          </a:p>
        </p:txBody>
      </p:sp>
      <p:pic>
        <p:nvPicPr>
          <p:cNvPr id="8" name="Content Placeholder 7" descr="A white paper with black text and numbers&#10;&#10;Description automatically generated">
            <a:extLst>
              <a:ext uri="{FF2B5EF4-FFF2-40B4-BE49-F238E27FC236}">
                <a16:creationId xmlns:a16="http://schemas.microsoft.com/office/drawing/2014/main" id="{3130BAEA-4C03-AE3F-5C68-3D00372E61BE}"/>
              </a:ext>
            </a:extLst>
          </p:cNvPr>
          <p:cNvPicPr>
            <a:picLocks noGrp="1" noChangeAspect="1"/>
          </p:cNvPicPr>
          <p:nvPr>
            <p:ph idx="1"/>
          </p:nvPr>
        </p:nvPicPr>
        <p:blipFill>
          <a:blip r:embed="rId2"/>
          <a:stretch>
            <a:fillRect/>
          </a:stretch>
        </p:blipFill>
        <p:spPr>
          <a:xfrm>
            <a:off x="524699" y="1247660"/>
            <a:ext cx="6980053" cy="3229090"/>
          </a:xfrm>
        </p:spPr>
      </p:pic>
      <p:pic>
        <p:nvPicPr>
          <p:cNvPr id="10" name="Picture 9" descr="A screenshot of a math problem&#10;&#10;Description automatically generated">
            <a:extLst>
              <a:ext uri="{FF2B5EF4-FFF2-40B4-BE49-F238E27FC236}">
                <a16:creationId xmlns:a16="http://schemas.microsoft.com/office/drawing/2014/main" id="{18BD9C3F-E34C-1952-90EF-E83DD9866D58}"/>
              </a:ext>
            </a:extLst>
          </p:cNvPr>
          <p:cNvPicPr>
            <a:picLocks noChangeAspect="1"/>
          </p:cNvPicPr>
          <p:nvPr/>
        </p:nvPicPr>
        <p:blipFill>
          <a:blip r:embed="rId3"/>
          <a:stretch>
            <a:fillRect/>
          </a:stretch>
        </p:blipFill>
        <p:spPr>
          <a:xfrm>
            <a:off x="7504752" y="1247660"/>
            <a:ext cx="4133447" cy="3229089"/>
          </a:xfrm>
          <a:prstGeom prst="rect">
            <a:avLst/>
          </a:prstGeom>
        </p:spPr>
      </p:pic>
      <p:sp>
        <p:nvSpPr>
          <p:cNvPr id="12" name="TextBox 11">
            <a:extLst>
              <a:ext uri="{FF2B5EF4-FFF2-40B4-BE49-F238E27FC236}">
                <a16:creationId xmlns:a16="http://schemas.microsoft.com/office/drawing/2014/main" id="{50468DEF-51DE-0364-41B1-E8454CBC3D93}"/>
              </a:ext>
            </a:extLst>
          </p:cNvPr>
          <p:cNvSpPr txBox="1"/>
          <p:nvPr/>
        </p:nvSpPr>
        <p:spPr>
          <a:xfrm>
            <a:off x="1059160" y="5425674"/>
            <a:ext cx="6096000" cy="646331"/>
          </a:xfrm>
          <a:prstGeom prst="rect">
            <a:avLst/>
          </a:prstGeom>
          <a:noFill/>
        </p:spPr>
        <p:txBody>
          <a:bodyPr wrap="square">
            <a:spAutoFit/>
          </a:bodyPr>
          <a:lstStyle/>
          <a:p>
            <a:r>
              <a:rPr lang="en-US" dirty="0">
                <a:solidFill>
                  <a:schemeClr val="tx1"/>
                </a:solidFill>
                <a:hlinkClick r:id="rId4"/>
              </a:rPr>
              <a:t>https://en.wikipedia.org/wiki/QR_decomposition</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485083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QR algorithm</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31</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7" name="TextBox 6">
            <a:extLst>
              <a:ext uri="{FF2B5EF4-FFF2-40B4-BE49-F238E27FC236}">
                <a16:creationId xmlns:a16="http://schemas.microsoft.com/office/drawing/2014/main" id="{D55BF726-5085-DA11-1586-D83A253DF6C9}"/>
              </a:ext>
            </a:extLst>
          </p:cNvPr>
          <p:cNvSpPr txBox="1"/>
          <p:nvPr/>
        </p:nvSpPr>
        <p:spPr>
          <a:xfrm>
            <a:off x="5342398" y="580702"/>
            <a:ext cx="6096000" cy="369332"/>
          </a:xfrm>
          <a:prstGeom prst="rect">
            <a:avLst/>
          </a:prstGeom>
          <a:noFill/>
        </p:spPr>
        <p:txBody>
          <a:bodyPr wrap="square">
            <a:spAutoFit/>
          </a:bodyPr>
          <a:lstStyle/>
          <a:p>
            <a:r>
              <a:rPr lang="en-US" dirty="0">
                <a:solidFill>
                  <a:schemeClr val="tx1"/>
                </a:solidFill>
              </a:rPr>
              <a:t>https://www.youtube.com/watch?v=FAnNBw7d0vg&amp;t=3s</a:t>
            </a:r>
          </a:p>
        </p:txBody>
      </p:sp>
      <p:pic>
        <p:nvPicPr>
          <p:cNvPr id="11" name="Picture 10" descr="A group of math equations&#10;&#10;Description automatically generated">
            <a:extLst>
              <a:ext uri="{FF2B5EF4-FFF2-40B4-BE49-F238E27FC236}">
                <a16:creationId xmlns:a16="http://schemas.microsoft.com/office/drawing/2014/main" id="{DAAE93E2-DAF4-C441-9027-C6C5ADF6E39F}"/>
              </a:ext>
            </a:extLst>
          </p:cNvPr>
          <p:cNvPicPr>
            <a:picLocks noChangeAspect="1"/>
          </p:cNvPicPr>
          <p:nvPr/>
        </p:nvPicPr>
        <p:blipFill>
          <a:blip r:embed="rId3"/>
          <a:stretch>
            <a:fillRect/>
          </a:stretch>
        </p:blipFill>
        <p:spPr>
          <a:xfrm>
            <a:off x="2403440" y="1156702"/>
            <a:ext cx="7385120" cy="3661898"/>
          </a:xfrm>
          <a:prstGeom prst="rect">
            <a:avLst/>
          </a:prstGeom>
        </p:spPr>
      </p:pic>
      <p:pic>
        <p:nvPicPr>
          <p:cNvPr id="13" name="Picture 12" descr="A person standing next to a yellow background&#10;&#10;Description automatically generated">
            <a:extLst>
              <a:ext uri="{FF2B5EF4-FFF2-40B4-BE49-F238E27FC236}">
                <a16:creationId xmlns:a16="http://schemas.microsoft.com/office/drawing/2014/main" id="{67DDBD91-2F51-D4F7-A2AD-EE2F3A278DB3}"/>
              </a:ext>
            </a:extLst>
          </p:cNvPr>
          <p:cNvPicPr>
            <a:picLocks noChangeAspect="1"/>
          </p:cNvPicPr>
          <p:nvPr/>
        </p:nvPicPr>
        <p:blipFill>
          <a:blip r:embed="rId4"/>
          <a:stretch>
            <a:fillRect/>
          </a:stretch>
        </p:blipFill>
        <p:spPr>
          <a:xfrm>
            <a:off x="2403440" y="4696149"/>
            <a:ext cx="6912010" cy="1828524"/>
          </a:xfrm>
          <a:prstGeom prst="rect">
            <a:avLst/>
          </a:prstGeom>
        </p:spPr>
      </p:pic>
    </p:spTree>
    <p:extLst>
      <p:ext uri="{BB962C8B-B14F-4D97-AF65-F5344CB8AC3E}">
        <p14:creationId xmlns:p14="http://schemas.microsoft.com/office/powerpoint/2010/main" val="3192434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E008-DE7F-3C6B-ABCD-CFD9C6E5CD42}"/>
              </a:ext>
            </a:extLst>
          </p:cNvPr>
          <p:cNvSpPr>
            <a:spLocks noGrp="1"/>
          </p:cNvSpPr>
          <p:nvPr>
            <p:ph type="title"/>
          </p:nvPr>
        </p:nvSpPr>
        <p:spPr/>
        <p:txBody>
          <a:bodyPr/>
          <a:lstStyle/>
          <a:p>
            <a:r>
              <a:rPr lang="en-US" dirty="0"/>
              <a:t>Example (hands on)</a:t>
            </a:r>
          </a:p>
        </p:txBody>
      </p:sp>
      <p:sp>
        <p:nvSpPr>
          <p:cNvPr id="3" name="Footer Placeholder 2">
            <a:extLst>
              <a:ext uri="{FF2B5EF4-FFF2-40B4-BE49-F238E27FC236}">
                <a16:creationId xmlns:a16="http://schemas.microsoft.com/office/drawing/2014/main" id="{D9D6514E-2737-8B86-8F4A-DA574D08F0C4}"/>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8AC82579-0DB9-64A9-66AE-B4CC5E2D8C48}"/>
              </a:ext>
            </a:extLst>
          </p:cNvPr>
          <p:cNvSpPr>
            <a:spLocks noGrp="1"/>
          </p:cNvSpPr>
          <p:nvPr>
            <p:ph type="sldNum" sz="quarter" idx="11"/>
          </p:nvPr>
        </p:nvSpPr>
        <p:spPr/>
        <p:txBody>
          <a:bodyPr/>
          <a:lstStyle/>
          <a:p>
            <a:r>
              <a:rPr lang="en-US"/>
              <a:t>Page </a:t>
            </a:r>
            <a:fld id="{15EBE321-CBB1-4E91-BD14-37C8D44326FB}" type="slidenum">
              <a:rPr lang="en-US" smtClean="0"/>
              <a:pPr/>
              <a:t>32</a:t>
            </a:fld>
            <a:endParaRPr lang="en-US"/>
          </a:p>
        </p:txBody>
      </p:sp>
      <p:pic>
        <p:nvPicPr>
          <p:cNvPr id="7" name="Content Placeholder 6" descr="A group of math equations&#10;&#10;Description automatically generated">
            <a:extLst>
              <a:ext uri="{FF2B5EF4-FFF2-40B4-BE49-F238E27FC236}">
                <a16:creationId xmlns:a16="http://schemas.microsoft.com/office/drawing/2014/main" id="{F0F049BF-1B4E-349B-3EB5-6FE13EBB420F}"/>
              </a:ext>
            </a:extLst>
          </p:cNvPr>
          <p:cNvPicPr>
            <a:picLocks noGrp="1" noChangeAspect="1"/>
          </p:cNvPicPr>
          <p:nvPr>
            <p:ph idx="1"/>
          </p:nvPr>
        </p:nvPicPr>
        <p:blipFill>
          <a:blip r:embed="rId2"/>
          <a:stretch>
            <a:fillRect/>
          </a:stretch>
        </p:blipFill>
        <p:spPr>
          <a:xfrm>
            <a:off x="2580316" y="1520243"/>
            <a:ext cx="7031367" cy="3817513"/>
          </a:xfrm>
        </p:spPr>
      </p:pic>
    </p:spTree>
    <p:extLst>
      <p:ext uri="{BB962C8B-B14F-4D97-AF65-F5344CB8AC3E}">
        <p14:creationId xmlns:p14="http://schemas.microsoft.com/office/powerpoint/2010/main" val="1880096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3. Iterative solvers</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657172DD-2A2F-BC07-BDF7-D7BFA8998F34}"/>
              </a:ext>
            </a:extLst>
          </p:cNvPr>
          <p:cNvSpPr/>
          <p:nvPr/>
        </p:nvSpPr>
        <p:spPr>
          <a:xfrm>
            <a:off x="410402" y="6438899"/>
            <a:ext cx="11467274" cy="3281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330439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Introduction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34</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text with black text&#10;&#10;Description automatically generated">
            <a:extLst>
              <a:ext uri="{FF2B5EF4-FFF2-40B4-BE49-F238E27FC236}">
                <a16:creationId xmlns:a16="http://schemas.microsoft.com/office/drawing/2014/main" id="{102A3CC0-1A6B-AB2E-BE9C-5217B0964F9C}"/>
              </a:ext>
            </a:extLst>
          </p:cNvPr>
          <p:cNvPicPr>
            <a:picLocks noChangeAspect="1"/>
          </p:cNvPicPr>
          <p:nvPr/>
        </p:nvPicPr>
        <p:blipFill>
          <a:blip r:embed="rId3"/>
          <a:stretch>
            <a:fillRect/>
          </a:stretch>
        </p:blipFill>
        <p:spPr>
          <a:xfrm>
            <a:off x="1109662" y="1328805"/>
            <a:ext cx="10515600" cy="4981995"/>
          </a:xfrm>
          <a:prstGeom prst="rect">
            <a:avLst/>
          </a:prstGeom>
        </p:spPr>
      </p:pic>
    </p:spTree>
    <p:extLst>
      <p:ext uri="{BB962C8B-B14F-4D97-AF65-F5344CB8AC3E}">
        <p14:creationId xmlns:p14="http://schemas.microsoft.com/office/powerpoint/2010/main" val="101457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Some basic notions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35</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FA40ABC4-E7F8-54E7-C9B3-D6846EE01691}"/>
              </a:ext>
            </a:extLst>
          </p:cNvPr>
          <p:cNvPicPr>
            <a:picLocks noChangeAspect="1"/>
          </p:cNvPicPr>
          <p:nvPr/>
        </p:nvPicPr>
        <p:blipFill>
          <a:blip r:embed="rId3"/>
          <a:stretch>
            <a:fillRect/>
          </a:stretch>
        </p:blipFill>
        <p:spPr>
          <a:xfrm>
            <a:off x="1109662" y="1190646"/>
            <a:ext cx="10515600" cy="4960355"/>
          </a:xfrm>
          <a:prstGeom prst="rect">
            <a:avLst/>
          </a:prstGeom>
        </p:spPr>
      </p:pic>
    </p:spTree>
    <p:extLst>
      <p:ext uri="{BB962C8B-B14F-4D97-AF65-F5344CB8AC3E}">
        <p14:creationId xmlns:p14="http://schemas.microsoft.com/office/powerpoint/2010/main" val="3260106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Some induced matrix norms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36</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7" name="Picture 6" descr="A math equations on a white background&#10;&#10;Description automatically generated">
            <a:extLst>
              <a:ext uri="{FF2B5EF4-FFF2-40B4-BE49-F238E27FC236}">
                <a16:creationId xmlns:a16="http://schemas.microsoft.com/office/drawing/2014/main" id="{44866E43-F418-47D9-C1F3-C3B22EBE5684}"/>
              </a:ext>
            </a:extLst>
          </p:cNvPr>
          <p:cNvPicPr>
            <a:picLocks noChangeAspect="1"/>
          </p:cNvPicPr>
          <p:nvPr/>
        </p:nvPicPr>
        <p:blipFill>
          <a:blip r:embed="rId3"/>
          <a:stretch>
            <a:fillRect/>
          </a:stretch>
        </p:blipFill>
        <p:spPr>
          <a:xfrm>
            <a:off x="1109662" y="1265925"/>
            <a:ext cx="10515600" cy="4942857"/>
          </a:xfrm>
          <a:prstGeom prst="rect">
            <a:avLst/>
          </a:prstGeom>
        </p:spPr>
      </p:pic>
    </p:spTree>
    <p:extLst>
      <p:ext uri="{BB962C8B-B14F-4D97-AF65-F5344CB8AC3E}">
        <p14:creationId xmlns:p14="http://schemas.microsoft.com/office/powerpoint/2010/main" val="4054418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Speed of convergence</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37</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7" name="Picture 6" descr="A white background with black text&#10;&#10;Description automatically generated">
            <a:extLst>
              <a:ext uri="{FF2B5EF4-FFF2-40B4-BE49-F238E27FC236}">
                <a16:creationId xmlns:a16="http://schemas.microsoft.com/office/drawing/2014/main" id="{86407B92-D8F4-7FDF-FB24-0E2EC229F53C}"/>
              </a:ext>
            </a:extLst>
          </p:cNvPr>
          <p:cNvPicPr>
            <a:picLocks noChangeAspect="1"/>
          </p:cNvPicPr>
          <p:nvPr/>
        </p:nvPicPr>
        <p:blipFill>
          <a:blip r:embed="rId3"/>
          <a:stretch>
            <a:fillRect/>
          </a:stretch>
        </p:blipFill>
        <p:spPr>
          <a:xfrm>
            <a:off x="1109662" y="1340203"/>
            <a:ext cx="10515600" cy="4916043"/>
          </a:xfrm>
          <a:prstGeom prst="rect">
            <a:avLst/>
          </a:prstGeom>
        </p:spPr>
      </p:pic>
    </p:spTree>
    <p:extLst>
      <p:ext uri="{BB962C8B-B14F-4D97-AF65-F5344CB8AC3E}">
        <p14:creationId xmlns:p14="http://schemas.microsoft.com/office/powerpoint/2010/main" val="308983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Some basic notions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38</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7" name="Picture 6" descr="A diagram of a mathematical equation&#10;&#10;Description automatically generated with medium confidence">
            <a:extLst>
              <a:ext uri="{FF2B5EF4-FFF2-40B4-BE49-F238E27FC236}">
                <a16:creationId xmlns:a16="http://schemas.microsoft.com/office/drawing/2014/main" id="{1CCD4462-7740-42BD-3C93-518890842733}"/>
              </a:ext>
            </a:extLst>
          </p:cNvPr>
          <p:cNvPicPr>
            <a:picLocks noChangeAspect="1"/>
          </p:cNvPicPr>
          <p:nvPr/>
        </p:nvPicPr>
        <p:blipFill>
          <a:blip r:embed="rId3"/>
          <a:stretch>
            <a:fillRect/>
          </a:stretch>
        </p:blipFill>
        <p:spPr>
          <a:xfrm>
            <a:off x="857250" y="1325462"/>
            <a:ext cx="10515600" cy="4934646"/>
          </a:xfrm>
          <a:prstGeom prst="rect">
            <a:avLst/>
          </a:prstGeom>
        </p:spPr>
      </p:pic>
      <p:sp>
        <p:nvSpPr>
          <p:cNvPr id="8" name="TextBox 7">
            <a:extLst>
              <a:ext uri="{FF2B5EF4-FFF2-40B4-BE49-F238E27FC236}">
                <a16:creationId xmlns:a16="http://schemas.microsoft.com/office/drawing/2014/main" id="{E4D08245-C754-F031-0135-95D8953898BE}"/>
              </a:ext>
            </a:extLst>
          </p:cNvPr>
          <p:cNvSpPr txBox="1"/>
          <p:nvPr/>
        </p:nvSpPr>
        <p:spPr>
          <a:xfrm>
            <a:off x="5065486" y="319001"/>
            <a:ext cx="4586514" cy="1661993"/>
          </a:xfrm>
          <a:prstGeom prst="rect">
            <a:avLst/>
          </a:prstGeom>
          <a:noFill/>
        </p:spPr>
        <p:txBody>
          <a:bodyPr wrap="square" lIns="0" tIns="0" rIns="0" bIns="0" rtlCol="0">
            <a:spAutoFit/>
          </a:bodyPr>
          <a:lstStyle/>
          <a:p>
            <a:pPr algn="l"/>
            <a:r>
              <a:rPr lang="en-US" dirty="0">
                <a:solidFill>
                  <a:schemeClr val="tx1"/>
                </a:solidFill>
              </a:rPr>
              <a:t>Eigen vectors only get scaled, not changed in direction!</a:t>
            </a:r>
            <a:endParaRPr lang="en-US" b="1" dirty="0">
              <a:solidFill>
                <a:schemeClr val="tx1"/>
              </a:solidFill>
            </a:endParaRPr>
          </a:p>
          <a:p>
            <a:pPr algn="l"/>
            <a:endParaRPr lang="en-US" b="1" dirty="0">
              <a:solidFill>
                <a:schemeClr val="tx1"/>
              </a:solidFill>
            </a:endParaRPr>
          </a:p>
          <a:p>
            <a:pPr algn="l"/>
            <a:endParaRPr lang="en-US" b="1" dirty="0">
              <a:solidFill>
                <a:schemeClr val="tx1"/>
              </a:solidFill>
            </a:endParaRPr>
          </a:p>
          <a:p>
            <a:pPr algn="l"/>
            <a:endParaRPr lang="en-US" dirty="0">
              <a:solidFill>
                <a:schemeClr val="tx1"/>
              </a:solidFill>
            </a:endParaRPr>
          </a:p>
          <a:p>
            <a:pPr algn="l"/>
            <a:r>
              <a:rPr lang="en-US" dirty="0">
                <a:solidFill>
                  <a:schemeClr val="tx1"/>
                </a:solidFill>
              </a:rPr>
              <a:t> </a:t>
            </a:r>
          </a:p>
        </p:txBody>
      </p:sp>
    </p:spTree>
    <p:extLst>
      <p:ext uri="{BB962C8B-B14F-4D97-AF65-F5344CB8AC3E}">
        <p14:creationId xmlns:p14="http://schemas.microsoft.com/office/powerpoint/2010/main" val="1677103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Another matrix decomposition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39</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math equations on a white background&#10;&#10;Description automatically generated">
            <a:extLst>
              <a:ext uri="{FF2B5EF4-FFF2-40B4-BE49-F238E27FC236}">
                <a16:creationId xmlns:a16="http://schemas.microsoft.com/office/drawing/2014/main" id="{7F7553A1-DFFC-1736-8CF3-F348DADD7E55}"/>
              </a:ext>
            </a:extLst>
          </p:cNvPr>
          <p:cNvPicPr>
            <a:picLocks noChangeAspect="1"/>
          </p:cNvPicPr>
          <p:nvPr/>
        </p:nvPicPr>
        <p:blipFill>
          <a:blip r:embed="rId3"/>
          <a:stretch>
            <a:fillRect/>
          </a:stretch>
        </p:blipFill>
        <p:spPr>
          <a:xfrm>
            <a:off x="838200" y="1291006"/>
            <a:ext cx="10515600" cy="4969102"/>
          </a:xfrm>
          <a:prstGeom prst="rect">
            <a:avLst/>
          </a:prstGeom>
        </p:spPr>
      </p:pic>
    </p:spTree>
    <p:extLst>
      <p:ext uri="{BB962C8B-B14F-4D97-AF65-F5344CB8AC3E}">
        <p14:creationId xmlns:p14="http://schemas.microsoft.com/office/powerpoint/2010/main" val="3585017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Overview of the content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8" name="Picture 7" descr="A white background with black text&#10;&#10;Description automatically generated">
            <a:extLst>
              <a:ext uri="{FF2B5EF4-FFF2-40B4-BE49-F238E27FC236}">
                <a16:creationId xmlns:a16="http://schemas.microsoft.com/office/drawing/2014/main" id="{92A82028-8717-626A-169A-BA689CEA06E7}"/>
              </a:ext>
            </a:extLst>
          </p:cNvPr>
          <p:cNvPicPr>
            <a:picLocks noChangeAspect="1"/>
          </p:cNvPicPr>
          <p:nvPr/>
        </p:nvPicPr>
        <p:blipFill>
          <a:blip r:embed="rId3"/>
          <a:stretch>
            <a:fillRect/>
          </a:stretch>
        </p:blipFill>
        <p:spPr>
          <a:xfrm>
            <a:off x="857250" y="1113647"/>
            <a:ext cx="10604590" cy="5029200"/>
          </a:xfrm>
          <a:prstGeom prst="rect">
            <a:avLst/>
          </a:prstGeom>
        </p:spPr>
      </p:pic>
    </p:spTree>
    <p:extLst>
      <p:ext uri="{BB962C8B-B14F-4D97-AF65-F5344CB8AC3E}">
        <p14:creationId xmlns:p14="http://schemas.microsoft.com/office/powerpoint/2010/main" val="4066803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Another matrix decomposition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40</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rectangular box with black text&#10;&#10;Description automatically generated">
            <a:extLst>
              <a:ext uri="{FF2B5EF4-FFF2-40B4-BE49-F238E27FC236}">
                <a16:creationId xmlns:a16="http://schemas.microsoft.com/office/drawing/2014/main" id="{8DC5CB11-4629-9B53-AA87-614F14CC8530}"/>
              </a:ext>
            </a:extLst>
          </p:cNvPr>
          <p:cNvPicPr>
            <a:picLocks noChangeAspect="1"/>
          </p:cNvPicPr>
          <p:nvPr/>
        </p:nvPicPr>
        <p:blipFill>
          <a:blip r:embed="rId3"/>
          <a:stretch>
            <a:fillRect/>
          </a:stretch>
        </p:blipFill>
        <p:spPr>
          <a:xfrm>
            <a:off x="1109662" y="1228577"/>
            <a:ext cx="10515600" cy="4908446"/>
          </a:xfrm>
          <a:prstGeom prst="rect">
            <a:avLst/>
          </a:prstGeom>
        </p:spPr>
      </p:pic>
    </p:spTree>
    <p:extLst>
      <p:ext uri="{BB962C8B-B14F-4D97-AF65-F5344CB8AC3E}">
        <p14:creationId xmlns:p14="http://schemas.microsoft.com/office/powerpoint/2010/main" val="1140528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Towards a decomposition of A</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41</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math problem&#10;&#10;Description automatically generated">
            <a:extLst>
              <a:ext uri="{FF2B5EF4-FFF2-40B4-BE49-F238E27FC236}">
                <a16:creationId xmlns:a16="http://schemas.microsoft.com/office/drawing/2014/main" id="{62F14E2A-285E-BD0E-2F8A-DC122B5A93CE}"/>
              </a:ext>
            </a:extLst>
          </p:cNvPr>
          <p:cNvPicPr>
            <a:picLocks noChangeAspect="1"/>
          </p:cNvPicPr>
          <p:nvPr/>
        </p:nvPicPr>
        <p:blipFill>
          <a:blip r:embed="rId3"/>
          <a:stretch>
            <a:fillRect/>
          </a:stretch>
        </p:blipFill>
        <p:spPr>
          <a:xfrm>
            <a:off x="1059160" y="1209314"/>
            <a:ext cx="10515600" cy="4946972"/>
          </a:xfrm>
          <a:prstGeom prst="rect">
            <a:avLst/>
          </a:prstGeom>
        </p:spPr>
      </p:pic>
    </p:spTree>
    <p:extLst>
      <p:ext uri="{BB962C8B-B14F-4D97-AF65-F5344CB8AC3E}">
        <p14:creationId xmlns:p14="http://schemas.microsoft.com/office/powerpoint/2010/main" val="27036561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Jacobi iterative method</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42</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math equations on a white background&#10;&#10;Description automatically generated">
            <a:extLst>
              <a:ext uri="{FF2B5EF4-FFF2-40B4-BE49-F238E27FC236}">
                <a16:creationId xmlns:a16="http://schemas.microsoft.com/office/drawing/2014/main" id="{00C0A878-ACFA-B26F-9C9E-B038EE8EB122}"/>
              </a:ext>
            </a:extLst>
          </p:cNvPr>
          <p:cNvPicPr>
            <a:picLocks noChangeAspect="1"/>
          </p:cNvPicPr>
          <p:nvPr/>
        </p:nvPicPr>
        <p:blipFill>
          <a:blip r:embed="rId3"/>
          <a:stretch>
            <a:fillRect/>
          </a:stretch>
        </p:blipFill>
        <p:spPr>
          <a:xfrm>
            <a:off x="1109662" y="1163907"/>
            <a:ext cx="10515600" cy="4964485"/>
          </a:xfrm>
          <a:prstGeom prst="rect">
            <a:avLst/>
          </a:prstGeom>
        </p:spPr>
      </p:pic>
    </p:spTree>
    <p:extLst>
      <p:ext uri="{BB962C8B-B14F-4D97-AF65-F5344CB8AC3E}">
        <p14:creationId xmlns:p14="http://schemas.microsoft.com/office/powerpoint/2010/main" val="25740803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Jacobi iterative method</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43</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computer screen shot of a math problem&#10;&#10;Description automatically generated">
            <a:extLst>
              <a:ext uri="{FF2B5EF4-FFF2-40B4-BE49-F238E27FC236}">
                <a16:creationId xmlns:a16="http://schemas.microsoft.com/office/drawing/2014/main" id="{B34E0C75-91CB-CF8B-EE99-7E555C211065}"/>
              </a:ext>
            </a:extLst>
          </p:cNvPr>
          <p:cNvPicPr>
            <a:picLocks noChangeAspect="1"/>
          </p:cNvPicPr>
          <p:nvPr/>
        </p:nvPicPr>
        <p:blipFill>
          <a:blip r:embed="rId3"/>
          <a:srcRect b="17239"/>
          <a:stretch/>
        </p:blipFill>
        <p:spPr>
          <a:xfrm>
            <a:off x="838200" y="1764783"/>
            <a:ext cx="10515600" cy="4104799"/>
          </a:xfrm>
          <a:prstGeom prst="rect">
            <a:avLst/>
          </a:prstGeom>
        </p:spPr>
      </p:pic>
      <p:sp>
        <p:nvSpPr>
          <p:cNvPr id="51" name="Rectangle 50">
            <a:extLst>
              <a:ext uri="{FF2B5EF4-FFF2-40B4-BE49-F238E27FC236}">
                <a16:creationId xmlns:a16="http://schemas.microsoft.com/office/drawing/2014/main" id="{F21D1490-860B-FE77-7769-1466A943FD70}"/>
              </a:ext>
            </a:extLst>
          </p:cNvPr>
          <p:cNvSpPr/>
          <p:nvPr/>
        </p:nvSpPr>
        <p:spPr>
          <a:xfrm>
            <a:off x="838200" y="1241062"/>
            <a:ext cx="10515599" cy="54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r>
              <a:rPr lang="en-US" b="1" dirty="0"/>
              <a:t>Pseudo code</a:t>
            </a:r>
          </a:p>
        </p:txBody>
      </p:sp>
      <p:pic>
        <p:nvPicPr>
          <p:cNvPr id="53" name="Picture 52" descr="A white background with colorful text&#10;&#10;Description automatically generated">
            <a:extLst>
              <a:ext uri="{FF2B5EF4-FFF2-40B4-BE49-F238E27FC236}">
                <a16:creationId xmlns:a16="http://schemas.microsoft.com/office/drawing/2014/main" id="{09F4E9D8-A11B-DA97-4932-B128FC01699C}"/>
              </a:ext>
            </a:extLst>
          </p:cNvPr>
          <p:cNvPicPr>
            <a:picLocks noChangeAspect="1"/>
          </p:cNvPicPr>
          <p:nvPr/>
        </p:nvPicPr>
        <p:blipFill>
          <a:blip r:embed="rId4"/>
          <a:stretch>
            <a:fillRect/>
          </a:stretch>
        </p:blipFill>
        <p:spPr>
          <a:xfrm>
            <a:off x="9527800" y="280982"/>
            <a:ext cx="1586421" cy="859798"/>
          </a:xfrm>
          <a:prstGeom prst="rect">
            <a:avLst/>
          </a:prstGeom>
        </p:spPr>
      </p:pic>
      <mc:AlternateContent xmlns:mc="http://schemas.openxmlformats.org/markup-compatibility/2006">
        <mc:Choice xmlns:p14="http://schemas.microsoft.com/office/powerpoint/2010/main" Requires="p14">
          <p:contentPart p14:bwMode="auto" r:id="rId5">
            <p14:nvContentPartPr>
              <p14:cNvPr id="56" name="Ink 55">
                <a:extLst>
                  <a:ext uri="{FF2B5EF4-FFF2-40B4-BE49-F238E27FC236}">
                    <a16:creationId xmlns:a16="http://schemas.microsoft.com/office/drawing/2014/main" id="{5494F687-60EF-EC04-5FB9-34D07BFD3BAD}"/>
                  </a:ext>
                </a:extLst>
              </p14:cNvPr>
              <p14:cNvContentPartPr/>
              <p14:nvPr/>
            </p14:nvContentPartPr>
            <p14:xfrm>
              <a:off x="5656455" y="3578115"/>
              <a:ext cx="1314000" cy="188280"/>
            </p14:xfrm>
          </p:contentPart>
        </mc:Choice>
        <mc:Fallback>
          <p:pic>
            <p:nvPicPr>
              <p:cNvPr id="56" name="Ink 55">
                <a:extLst>
                  <a:ext uri="{FF2B5EF4-FFF2-40B4-BE49-F238E27FC236}">
                    <a16:creationId xmlns:a16="http://schemas.microsoft.com/office/drawing/2014/main" id="{5494F687-60EF-EC04-5FB9-34D07BFD3BAD}"/>
                  </a:ext>
                </a:extLst>
              </p:cNvPr>
              <p:cNvPicPr/>
              <p:nvPr/>
            </p:nvPicPr>
            <p:blipFill>
              <a:blip r:embed="rId6"/>
              <a:stretch>
                <a:fillRect/>
              </a:stretch>
            </p:blipFill>
            <p:spPr>
              <a:xfrm>
                <a:off x="5647815" y="3569475"/>
                <a:ext cx="133164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7" name="Ink 56">
                <a:extLst>
                  <a:ext uri="{FF2B5EF4-FFF2-40B4-BE49-F238E27FC236}">
                    <a16:creationId xmlns:a16="http://schemas.microsoft.com/office/drawing/2014/main" id="{D39F1ED4-13B0-7974-0D75-958A15B48E42}"/>
                  </a:ext>
                </a:extLst>
              </p14:cNvPr>
              <p14:cNvContentPartPr/>
              <p14:nvPr/>
            </p14:nvContentPartPr>
            <p14:xfrm>
              <a:off x="6789735" y="2440875"/>
              <a:ext cx="1567800" cy="1104840"/>
            </p14:xfrm>
          </p:contentPart>
        </mc:Choice>
        <mc:Fallback>
          <p:pic>
            <p:nvPicPr>
              <p:cNvPr id="57" name="Ink 56">
                <a:extLst>
                  <a:ext uri="{FF2B5EF4-FFF2-40B4-BE49-F238E27FC236}">
                    <a16:creationId xmlns:a16="http://schemas.microsoft.com/office/drawing/2014/main" id="{D39F1ED4-13B0-7974-0D75-958A15B48E42}"/>
                  </a:ext>
                </a:extLst>
              </p:cNvPr>
              <p:cNvPicPr/>
              <p:nvPr/>
            </p:nvPicPr>
            <p:blipFill>
              <a:blip r:embed="rId8"/>
              <a:stretch>
                <a:fillRect/>
              </a:stretch>
            </p:blipFill>
            <p:spPr>
              <a:xfrm>
                <a:off x="6781095" y="2431875"/>
                <a:ext cx="1585440" cy="1122480"/>
              </a:xfrm>
              <a:prstGeom prst="rect">
                <a:avLst/>
              </a:prstGeom>
            </p:spPr>
          </p:pic>
        </mc:Fallback>
      </mc:AlternateContent>
      <p:grpSp>
        <p:nvGrpSpPr>
          <p:cNvPr id="78" name="Group 77">
            <a:extLst>
              <a:ext uri="{FF2B5EF4-FFF2-40B4-BE49-F238E27FC236}">
                <a16:creationId xmlns:a16="http://schemas.microsoft.com/office/drawing/2014/main" id="{A45B6A03-5D6A-2732-4A6A-73A7B114F024}"/>
              </a:ext>
            </a:extLst>
          </p:cNvPr>
          <p:cNvGrpSpPr/>
          <p:nvPr/>
        </p:nvGrpSpPr>
        <p:grpSpPr>
          <a:xfrm>
            <a:off x="8557695" y="2137755"/>
            <a:ext cx="1740960" cy="785520"/>
            <a:chOff x="8557695" y="2137755"/>
            <a:chExt cx="1740960" cy="785520"/>
          </a:xfrm>
        </p:grpSpPr>
        <mc:AlternateContent xmlns:mc="http://schemas.openxmlformats.org/markup-compatibility/2006">
          <mc:Choice xmlns:p14="http://schemas.microsoft.com/office/powerpoint/2010/main" Requires="p14">
            <p:contentPart p14:bwMode="auto" r:id="rId9">
              <p14:nvContentPartPr>
                <p14:cNvPr id="58" name="Ink 57">
                  <a:extLst>
                    <a:ext uri="{FF2B5EF4-FFF2-40B4-BE49-F238E27FC236}">
                      <a16:creationId xmlns:a16="http://schemas.microsoft.com/office/drawing/2014/main" id="{F81DB5D1-7989-EB1A-C4F3-C21C78561027}"/>
                    </a:ext>
                  </a:extLst>
                </p14:cNvPr>
                <p14:cNvContentPartPr/>
                <p14:nvPr/>
              </p14:nvContentPartPr>
              <p14:xfrm>
                <a:off x="8706375" y="2423595"/>
                <a:ext cx="180720" cy="216000"/>
              </p14:xfrm>
            </p:contentPart>
          </mc:Choice>
          <mc:Fallback>
            <p:pic>
              <p:nvPicPr>
                <p:cNvPr id="58" name="Ink 57">
                  <a:extLst>
                    <a:ext uri="{FF2B5EF4-FFF2-40B4-BE49-F238E27FC236}">
                      <a16:creationId xmlns:a16="http://schemas.microsoft.com/office/drawing/2014/main" id="{F81DB5D1-7989-EB1A-C4F3-C21C78561027}"/>
                    </a:ext>
                  </a:extLst>
                </p:cNvPr>
                <p:cNvPicPr/>
                <p:nvPr/>
              </p:nvPicPr>
              <p:blipFill>
                <a:blip r:embed="rId10"/>
                <a:stretch>
                  <a:fillRect/>
                </a:stretch>
              </p:blipFill>
              <p:spPr>
                <a:xfrm>
                  <a:off x="8697735" y="2414595"/>
                  <a:ext cx="19836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9" name="Ink 58">
                  <a:extLst>
                    <a:ext uri="{FF2B5EF4-FFF2-40B4-BE49-F238E27FC236}">
                      <a16:creationId xmlns:a16="http://schemas.microsoft.com/office/drawing/2014/main" id="{C5EE3975-C387-5B98-FE30-C4E101710323}"/>
                    </a:ext>
                  </a:extLst>
                </p14:cNvPr>
                <p14:cNvContentPartPr/>
                <p14:nvPr/>
              </p14:nvContentPartPr>
              <p14:xfrm>
                <a:off x="8735175" y="2401275"/>
                <a:ext cx="133200" cy="20160"/>
              </p14:xfrm>
            </p:contentPart>
          </mc:Choice>
          <mc:Fallback>
            <p:pic>
              <p:nvPicPr>
                <p:cNvPr id="59" name="Ink 58">
                  <a:extLst>
                    <a:ext uri="{FF2B5EF4-FFF2-40B4-BE49-F238E27FC236}">
                      <a16:creationId xmlns:a16="http://schemas.microsoft.com/office/drawing/2014/main" id="{C5EE3975-C387-5B98-FE30-C4E101710323}"/>
                    </a:ext>
                  </a:extLst>
                </p:cNvPr>
                <p:cNvPicPr/>
                <p:nvPr/>
              </p:nvPicPr>
              <p:blipFill>
                <a:blip r:embed="rId12"/>
                <a:stretch>
                  <a:fillRect/>
                </a:stretch>
              </p:blipFill>
              <p:spPr>
                <a:xfrm>
                  <a:off x="8726535" y="2392635"/>
                  <a:ext cx="1508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60" name="Ink 59">
                  <a:extLst>
                    <a:ext uri="{FF2B5EF4-FFF2-40B4-BE49-F238E27FC236}">
                      <a16:creationId xmlns:a16="http://schemas.microsoft.com/office/drawing/2014/main" id="{99C4681F-543F-206F-B386-5C5F26210C89}"/>
                    </a:ext>
                  </a:extLst>
                </p14:cNvPr>
                <p14:cNvContentPartPr/>
                <p14:nvPr/>
              </p14:nvContentPartPr>
              <p14:xfrm>
                <a:off x="8731575" y="2551395"/>
                <a:ext cx="123120" cy="9000"/>
              </p14:xfrm>
            </p:contentPart>
          </mc:Choice>
          <mc:Fallback>
            <p:pic>
              <p:nvPicPr>
                <p:cNvPr id="60" name="Ink 59">
                  <a:extLst>
                    <a:ext uri="{FF2B5EF4-FFF2-40B4-BE49-F238E27FC236}">
                      <a16:creationId xmlns:a16="http://schemas.microsoft.com/office/drawing/2014/main" id="{99C4681F-543F-206F-B386-5C5F26210C89}"/>
                    </a:ext>
                  </a:extLst>
                </p:cNvPr>
                <p:cNvPicPr/>
                <p:nvPr/>
              </p:nvPicPr>
              <p:blipFill>
                <a:blip r:embed="rId14"/>
                <a:stretch>
                  <a:fillRect/>
                </a:stretch>
              </p:blipFill>
              <p:spPr>
                <a:xfrm>
                  <a:off x="8722935" y="2542395"/>
                  <a:ext cx="14076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61" name="Ink 60">
                  <a:extLst>
                    <a:ext uri="{FF2B5EF4-FFF2-40B4-BE49-F238E27FC236}">
                      <a16:creationId xmlns:a16="http://schemas.microsoft.com/office/drawing/2014/main" id="{A7998CB1-B2AF-F7A5-2CEE-4085B8BBA96C}"/>
                    </a:ext>
                  </a:extLst>
                </p14:cNvPr>
                <p14:cNvContentPartPr/>
                <p14:nvPr/>
              </p14:nvContentPartPr>
              <p14:xfrm>
                <a:off x="9023895" y="2475435"/>
                <a:ext cx="11160" cy="151920"/>
              </p14:xfrm>
            </p:contentPart>
          </mc:Choice>
          <mc:Fallback>
            <p:pic>
              <p:nvPicPr>
                <p:cNvPr id="61" name="Ink 60">
                  <a:extLst>
                    <a:ext uri="{FF2B5EF4-FFF2-40B4-BE49-F238E27FC236}">
                      <a16:creationId xmlns:a16="http://schemas.microsoft.com/office/drawing/2014/main" id="{A7998CB1-B2AF-F7A5-2CEE-4085B8BBA96C}"/>
                    </a:ext>
                  </a:extLst>
                </p:cNvPr>
                <p:cNvPicPr/>
                <p:nvPr/>
              </p:nvPicPr>
              <p:blipFill>
                <a:blip r:embed="rId16"/>
                <a:stretch>
                  <a:fillRect/>
                </a:stretch>
              </p:blipFill>
              <p:spPr>
                <a:xfrm>
                  <a:off x="9015255" y="2466795"/>
                  <a:ext cx="2880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62" name="Ink 61">
                  <a:extLst>
                    <a:ext uri="{FF2B5EF4-FFF2-40B4-BE49-F238E27FC236}">
                      <a16:creationId xmlns:a16="http://schemas.microsoft.com/office/drawing/2014/main" id="{A7D80627-FFED-2354-5272-CE826080A4FA}"/>
                    </a:ext>
                  </a:extLst>
                </p14:cNvPr>
                <p14:cNvContentPartPr/>
                <p14:nvPr/>
              </p14:nvContentPartPr>
              <p14:xfrm>
                <a:off x="8951895" y="2549595"/>
                <a:ext cx="137520" cy="19440"/>
              </p14:xfrm>
            </p:contentPart>
          </mc:Choice>
          <mc:Fallback>
            <p:pic>
              <p:nvPicPr>
                <p:cNvPr id="62" name="Ink 61">
                  <a:extLst>
                    <a:ext uri="{FF2B5EF4-FFF2-40B4-BE49-F238E27FC236}">
                      <a16:creationId xmlns:a16="http://schemas.microsoft.com/office/drawing/2014/main" id="{A7D80627-FFED-2354-5272-CE826080A4FA}"/>
                    </a:ext>
                  </a:extLst>
                </p:cNvPr>
                <p:cNvPicPr/>
                <p:nvPr/>
              </p:nvPicPr>
              <p:blipFill>
                <a:blip r:embed="rId18"/>
                <a:stretch>
                  <a:fillRect/>
                </a:stretch>
              </p:blipFill>
              <p:spPr>
                <a:xfrm>
                  <a:off x="8942895" y="2540595"/>
                  <a:ext cx="1551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63" name="Ink 62">
                  <a:extLst>
                    <a:ext uri="{FF2B5EF4-FFF2-40B4-BE49-F238E27FC236}">
                      <a16:creationId xmlns:a16="http://schemas.microsoft.com/office/drawing/2014/main" id="{6357CDE3-3364-D6A5-4F97-44DA934BFC7E}"/>
                    </a:ext>
                  </a:extLst>
                </p14:cNvPr>
                <p14:cNvContentPartPr/>
                <p14:nvPr/>
              </p14:nvContentPartPr>
              <p14:xfrm>
                <a:off x="9216855" y="2401995"/>
                <a:ext cx="31320" cy="212040"/>
              </p14:xfrm>
            </p:contentPart>
          </mc:Choice>
          <mc:Fallback>
            <p:pic>
              <p:nvPicPr>
                <p:cNvPr id="63" name="Ink 62">
                  <a:extLst>
                    <a:ext uri="{FF2B5EF4-FFF2-40B4-BE49-F238E27FC236}">
                      <a16:creationId xmlns:a16="http://schemas.microsoft.com/office/drawing/2014/main" id="{6357CDE3-3364-D6A5-4F97-44DA934BFC7E}"/>
                    </a:ext>
                  </a:extLst>
                </p:cNvPr>
                <p:cNvPicPr/>
                <p:nvPr/>
              </p:nvPicPr>
              <p:blipFill>
                <a:blip r:embed="rId20"/>
                <a:stretch>
                  <a:fillRect/>
                </a:stretch>
              </p:blipFill>
              <p:spPr>
                <a:xfrm>
                  <a:off x="9207855" y="2392995"/>
                  <a:ext cx="4896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64" name="Ink 63">
                  <a:extLst>
                    <a:ext uri="{FF2B5EF4-FFF2-40B4-BE49-F238E27FC236}">
                      <a16:creationId xmlns:a16="http://schemas.microsoft.com/office/drawing/2014/main" id="{0A526C8A-C9E4-5E00-2BE6-6AA357DDE5CE}"/>
                    </a:ext>
                  </a:extLst>
                </p14:cNvPr>
                <p14:cNvContentPartPr/>
                <p14:nvPr/>
              </p14:nvContentPartPr>
              <p14:xfrm>
                <a:off x="9197415" y="2376075"/>
                <a:ext cx="134280" cy="45720"/>
              </p14:xfrm>
            </p:contentPart>
          </mc:Choice>
          <mc:Fallback>
            <p:pic>
              <p:nvPicPr>
                <p:cNvPr id="64" name="Ink 63">
                  <a:extLst>
                    <a:ext uri="{FF2B5EF4-FFF2-40B4-BE49-F238E27FC236}">
                      <a16:creationId xmlns:a16="http://schemas.microsoft.com/office/drawing/2014/main" id="{0A526C8A-C9E4-5E00-2BE6-6AA357DDE5CE}"/>
                    </a:ext>
                  </a:extLst>
                </p:cNvPr>
                <p:cNvPicPr/>
                <p:nvPr/>
              </p:nvPicPr>
              <p:blipFill>
                <a:blip r:embed="rId22"/>
                <a:stretch>
                  <a:fillRect/>
                </a:stretch>
              </p:blipFill>
              <p:spPr>
                <a:xfrm>
                  <a:off x="9188415" y="2367435"/>
                  <a:ext cx="15192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65" name="Ink 64">
                  <a:extLst>
                    <a:ext uri="{FF2B5EF4-FFF2-40B4-BE49-F238E27FC236}">
                      <a16:creationId xmlns:a16="http://schemas.microsoft.com/office/drawing/2014/main" id="{0E979453-D578-34EB-1B55-7598670EB93C}"/>
                    </a:ext>
                  </a:extLst>
                </p14:cNvPr>
                <p14:cNvContentPartPr/>
                <p14:nvPr/>
              </p14:nvContentPartPr>
              <p14:xfrm>
                <a:off x="9229815" y="2486235"/>
                <a:ext cx="133920" cy="28440"/>
              </p14:xfrm>
            </p:contentPart>
          </mc:Choice>
          <mc:Fallback>
            <p:pic>
              <p:nvPicPr>
                <p:cNvPr id="65" name="Ink 64">
                  <a:extLst>
                    <a:ext uri="{FF2B5EF4-FFF2-40B4-BE49-F238E27FC236}">
                      <a16:creationId xmlns:a16="http://schemas.microsoft.com/office/drawing/2014/main" id="{0E979453-D578-34EB-1B55-7598670EB93C}"/>
                    </a:ext>
                  </a:extLst>
                </p:cNvPr>
                <p:cNvPicPr/>
                <p:nvPr/>
              </p:nvPicPr>
              <p:blipFill>
                <a:blip r:embed="rId24"/>
                <a:stretch>
                  <a:fillRect/>
                </a:stretch>
              </p:blipFill>
              <p:spPr>
                <a:xfrm>
                  <a:off x="9220815" y="2477595"/>
                  <a:ext cx="15156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70" name="Ink 69">
                  <a:extLst>
                    <a:ext uri="{FF2B5EF4-FFF2-40B4-BE49-F238E27FC236}">
                      <a16:creationId xmlns:a16="http://schemas.microsoft.com/office/drawing/2014/main" id="{1CD14E82-6942-99F9-86DF-3F9112FEA7F3}"/>
                    </a:ext>
                  </a:extLst>
                </p14:cNvPr>
                <p14:cNvContentPartPr/>
                <p14:nvPr/>
              </p14:nvContentPartPr>
              <p14:xfrm>
                <a:off x="8557695" y="2225955"/>
                <a:ext cx="203040" cy="551160"/>
              </p14:xfrm>
            </p:contentPart>
          </mc:Choice>
          <mc:Fallback>
            <p:pic>
              <p:nvPicPr>
                <p:cNvPr id="70" name="Ink 69">
                  <a:extLst>
                    <a:ext uri="{FF2B5EF4-FFF2-40B4-BE49-F238E27FC236}">
                      <a16:creationId xmlns:a16="http://schemas.microsoft.com/office/drawing/2014/main" id="{1CD14E82-6942-99F9-86DF-3F9112FEA7F3}"/>
                    </a:ext>
                  </a:extLst>
                </p:cNvPr>
                <p:cNvPicPr/>
                <p:nvPr/>
              </p:nvPicPr>
              <p:blipFill>
                <a:blip r:embed="rId26"/>
                <a:stretch>
                  <a:fillRect/>
                </a:stretch>
              </p:blipFill>
              <p:spPr>
                <a:xfrm>
                  <a:off x="8549055" y="2217315"/>
                  <a:ext cx="220680" cy="5688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71" name="Ink 70">
                  <a:extLst>
                    <a:ext uri="{FF2B5EF4-FFF2-40B4-BE49-F238E27FC236}">
                      <a16:creationId xmlns:a16="http://schemas.microsoft.com/office/drawing/2014/main" id="{498492E5-8FBF-7946-1F89-2AFEB750A0A6}"/>
                    </a:ext>
                  </a:extLst>
                </p14:cNvPr>
                <p14:cNvContentPartPr/>
                <p14:nvPr/>
              </p14:nvContentPartPr>
              <p14:xfrm>
                <a:off x="9334935" y="2204715"/>
                <a:ext cx="220320" cy="546840"/>
              </p14:xfrm>
            </p:contentPart>
          </mc:Choice>
          <mc:Fallback>
            <p:pic>
              <p:nvPicPr>
                <p:cNvPr id="71" name="Ink 70">
                  <a:extLst>
                    <a:ext uri="{FF2B5EF4-FFF2-40B4-BE49-F238E27FC236}">
                      <a16:creationId xmlns:a16="http://schemas.microsoft.com/office/drawing/2014/main" id="{498492E5-8FBF-7946-1F89-2AFEB750A0A6}"/>
                    </a:ext>
                  </a:extLst>
                </p:cNvPr>
                <p:cNvPicPr/>
                <p:nvPr/>
              </p:nvPicPr>
              <p:blipFill>
                <a:blip r:embed="rId28"/>
                <a:stretch>
                  <a:fillRect/>
                </a:stretch>
              </p:blipFill>
              <p:spPr>
                <a:xfrm>
                  <a:off x="9326295" y="2196075"/>
                  <a:ext cx="237960" cy="5644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72" name="Ink 71">
                  <a:extLst>
                    <a:ext uri="{FF2B5EF4-FFF2-40B4-BE49-F238E27FC236}">
                      <a16:creationId xmlns:a16="http://schemas.microsoft.com/office/drawing/2014/main" id="{08298D89-A555-3ACE-58E5-DC4235F5A4AB}"/>
                    </a:ext>
                  </a:extLst>
                </p14:cNvPr>
                <p14:cNvContentPartPr/>
                <p14:nvPr/>
              </p14:nvContentPartPr>
              <p14:xfrm>
                <a:off x="9648135" y="2174475"/>
                <a:ext cx="166680" cy="748800"/>
              </p14:xfrm>
            </p:contentPart>
          </mc:Choice>
          <mc:Fallback>
            <p:pic>
              <p:nvPicPr>
                <p:cNvPr id="72" name="Ink 71">
                  <a:extLst>
                    <a:ext uri="{FF2B5EF4-FFF2-40B4-BE49-F238E27FC236}">
                      <a16:creationId xmlns:a16="http://schemas.microsoft.com/office/drawing/2014/main" id="{08298D89-A555-3ACE-58E5-DC4235F5A4AB}"/>
                    </a:ext>
                  </a:extLst>
                </p:cNvPr>
                <p:cNvPicPr/>
                <p:nvPr/>
              </p:nvPicPr>
              <p:blipFill>
                <a:blip r:embed="rId30"/>
                <a:stretch>
                  <a:fillRect/>
                </a:stretch>
              </p:blipFill>
              <p:spPr>
                <a:xfrm>
                  <a:off x="9639135" y="2165835"/>
                  <a:ext cx="184320" cy="7664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73" name="Ink 72">
                  <a:extLst>
                    <a:ext uri="{FF2B5EF4-FFF2-40B4-BE49-F238E27FC236}">
                      <a16:creationId xmlns:a16="http://schemas.microsoft.com/office/drawing/2014/main" id="{36698774-63B6-BB9F-AD75-A8B2A012581E}"/>
                    </a:ext>
                  </a:extLst>
                </p14:cNvPr>
                <p14:cNvContentPartPr/>
                <p14:nvPr/>
              </p14:nvContentPartPr>
              <p14:xfrm>
                <a:off x="9834975" y="2376435"/>
                <a:ext cx="196200" cy="158040"/>
              </p14:xfrm>
            </p:contentPart>
          </mc:Choice>
          <mc:Fallback>
            <p:pic>
              <p:nvPicPr>
                <p:cNvPr id="73" name="Ink 72">
                  <a:extLst>
                    <a:ext uri="{FF2B5EF4-FFF2-40B4-BE49-F238E27FC236}">
                      <a16:creationId xmlns:a16="http://schemas.microsoft.com/office/drawing/2014/main" id="{36698774-63B6-BB9F-AD75-A8B2A012581E}"/>
                    </a:ext>
                  </a:extLst>
                </p:cNvPr>
                <p:cNvPicPr/>
                <p:nvPr/>
              </p:nvPicPr>
              <p:blipFill>
                <a:blip r:embed="rId32"/>
                <a:stretch>
                  <a:fillRect/>
                </a:stretch>
              </p:blipFill>
              <p:spPr>
                <a:xfrm>
                  <a:off x="9826335" y="2367795"/>
                  <a:ext cx="21384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75" name="Ink 74">
                  <a:extLst>
                    <a:ext uri="{FF2B5EF4-FFF2-40B4-BE49-F238E27FC236}">
                      <a16:creationId xmlns:a16="http://schemas.microsoft.com/office/drawing/2014/main" id="{508591B6-1E03-CDB2-35CC-F7EB5ECE9198}"/>
                    </a:ext>
                  </a:extLst>
                </p14:cNvPr>
                <p14:cNvContentPartPr/>
                <p14:nvPr/>
              </p14:nvContentPartPr>
              <p14:xfrm>
                <a:off x="10063575" y="2217675"/>
                <a:ext cx="65160" cy="151920"/>
              </p14:xfrm>
            </p:contentPart>
          </mc:Choice>
          <mc:Fallback>
            <p:pic>
              <p:nvPicPr>
                <p:cNvPr id="75" name="Ink 74">
                  <a:extLst>
                    <a:ext uri="{FF2B5EF4-FFF2-40B4-BE49-F238E27FC236}">
                      <a16:creationId xmlns:a16="http://schemas.microsoft.com/office/drawing/2014/main" id="{508591B6-1E03-CDB2-35CC-F7EB5ECE9198}"/>
                    </a:ext>
                  </a:extLst>
                </p:cNvPr>
                <p:cNvPicPr/>
                <p:nvPr/>
              </p:nvPicPr>
              <p:blipFill>
                <a:blip r:embed="rId34"/>
                <a:stretch>
                  <a:fillRect/>
                </a:stretch>
              </p:blipFill>
              <p:spPr>
                <a:xfrm>
                  <a:off x="10054575" y="2209035"/>
                  <a:ext cx="8280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76" name="Ink 75">
                  <a:extLst>
                    <a:ext uri="{FF2B5EF4-FFF2-40B4-BE49-F238E27FC236}">
                      <a16:creationId xmlns:a16="http://schemas.microsoft.com/office/drawing/2014/main" id="{6D2251EC-578E-393A-003C-F5FFACCC0249}"/>
                    </a:ext>
                  </a:extLst>
                </p14:cNvPr>
                <p14:cNvContentPartPr/>
                <p14:nvPr/>
              </p14:nvContentPartPr>
              <p14:xfrm>
                <a:off x="10113975" y="2317395"/>
                <a:ext cx="50760" cy="52200"/>
              </p14:xfrm>
            </p:contentPart>
          </mc:Choice>
          <mc:Fallback>
            <p:pic>
              <p:nvPicPr>
                <p:cNvPr id="76" name="Ink 75">
                  <a:extLst>
                    <a:ext uri="{FF2B5EF4-FFF2-40B4-BE49-F238E27FC236}">
                      <a16:creationId xmlns:a16="http://schemas.microsoft.com/office/drawing/2014/main" id="{6D2251EC-578E-393A-003C-F5FFACCC0249}"/>
                    </a:ext>
                  </a:extLst>
                </p:cNvPr>
                <p:cNvPicPr/>
                <p:nvPr/>
              </p:nvPicPr>
              <p:blipFill>
                <a:blip r:embed="rId36"/>
                <a:stretch>
                  <a:fillRect/>
                </a:stretch>
              </p:blipFill>
              <p:spPr>
                <a:xfrm>
                  <a:off x="10105335" y="2308755"/>
                  <a:ext cx="6840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77" name="Ink 76">
                  <a:extLst>
                    <a:ext uri="{FF2B5EF4-FFF2-40B4-BE49-F238E27FC236}">
                      <a16:creationId xmlns:a16="http://schemas.microsoft.com/office/drawing/2014/main" id="{38163331-E96B-7BFE-0D7E-0E5AC2EC1F71}"/>
                    </a:ext>
                  </a:extLst>
                </p14:cNvPr>
                <p14:cNvContentPartPr/>
                <p14:nvPr/>
              </p14:nvContentPartPr>
              <p14:xfrm>
                <a:off x="10168335" y="2137755"/>
                <a:ext cx="130320" cy="763920"/>
              </p14:xfrm>
            </p:contentPart>
          </mc:Choice>
          <mc:Fallback>
            <p:pic>
              <p:nvPicPr>
                <p:cNvPr id="77" name="Ink 76">
                  <a:extLst>
                    <a:ext uri="{FF2B5EF4-FFF2-40B4-BE49-F238E27FC236}">
                      <a16:creationId xmlns:a16="http://schemas.microsoft.com/office/drawing/2014/main" id="{38163331-E96B-7BFE-0D7E-0E5AC2EC1F71}"/>
                    </a:ext>
                  </a:extLst>
                </p:cNvPr>
                <p:cNvPicPr/>
                <p:nvPr/>
              </p:nvPicPr>
              <p:blipFill>
                <a:blip r:embed="rId38"/>
                <a:stretch>
                  <a:fillRect/>
                </a:stretch>
              </p:blipFill>
              <p:spPr>
                <a:xfrm>
                  <a:off x="10159335" y="2128755"/>
                  <a:ext cx="147960" cy="781560"/>
                </a:xfrm>
                <a:prstGeom prst="rect">
                  <a:avLst/>
                </a:prstGeom>
              </p:spPr>
            </p:pic>
          </mc:Fallback>
        </mc:AlternateContent>
      </p:grpSp>
      <p:grpSp>
        <p:nvGrpSpPr>
          <p:cNvPr id="81" name="Group 80">
            <a:extLst>
              <a:ext uri="{FF2B5EF4-FFF2-40B4-BE49-F238E27FC236}">
                <a16:creationId xmlns:a16="http://schemas.microsoft.com/office/drawing/2014/main" id="{1F82C2BE-7D6E-AB21-77ED-074644B1DE1D}"/>
              </a:ext>
            </a:extLst>
          </p:cNvPr>
          <p:cNvGrpSpPr/>
          <p:nvPr/>
        </p:nvGrpSpPr>
        <p:grpSpPr>
          <a:xfrm>
            <a:off x="7908615" y="4093275"/>
            <a:ext cx="509400" cy="132480"/>
            <a:chOff x="7908615" y="4093275"/>
            <a:chExt cx="509400" cy="132480"/>
          </a:xfrm>
        </p:grpSpPr>
        <mc:AlternateContent xmlns:mc="http://schemas.openxmlformats.org/markup-compatibility/2006">
          <mc:Choice xmlns:p14="http://schemas.microsoft.com/office/powerpoint/2010/main" Requires="p14">
            <p:contentPart p14:bwMode="auto" r:id="rId39">
              <p14:nvContentPartPr>
                <p14:cNvPr id="79" name="Ink 78">
                  <a:extLst>
                    <a:ext uri="{FF2B5EF4-FFF2-40B4-BE49-F238E27FC236}">
                      <a16:creationId xmlns:a16="http://schemas.microsoft.com/office/drawing/2014/main" id="{002F6E06-44CB-049A-5F80-3AA0D0663082}"/>
                    </a:ext>
                  </a:extLst>
                </p14:cNvPr>
                <p14:cNvContentPartPr/>
                <p14:nvPr/>
              </p14:nvContentPartPr>
              <p14:xfrm>
                <a:off x="7970175" y="4127835"/>
                <a:ext cx="447840" cy="97920"/>
              </p14:xfrm>
            </p:contentPart>
          </mc:Choice>
          <mc:Fallback>
            <p:pic>
              <p:nvPicPr>
                <p:cNvPr id="79" name="Ink 78">
                  <a:extLst>
                    <a:ext uri="{FF2B5EF4-FFF2-40B4-BE49-F238E27FC236}">
                      <a16:creationId xmlns:a16="http://schemas.microsoft.com/office/drawing/2014/main" id="{002F6E06-44CB-049A-5F80-3AA0D0663082}"/>
                    </a:ext>
                  </a:extLst>
                </p:cNvPr>
                <p:cNvPicPr/>
                <p:nvPr/>
              </p:nvPicPr>
              <p:blipFill>
                <a:blip r:embed="rId40"/>
                <a:stretch>
                  <a:fillRect/>
                </a:stretch>
              </p:blipFill>
              <p:spPr>
                <a:xfrm>
                  <a:off x="7961175" y="4118835"/>
                  <a:ext cx="46548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80" name="Ink 79">
                  <a:extLst>
                    <a:ext uri="{FF2B5EF4-FFF2-40B4-BE49-F238E27FC236}">
                      <a16:creationId xmlns:a16="http://schemas.microsoft.com/office/drawing/2014/main" id="{9B9BE453-EE19-D9CF-CC5D-4BCB9E4F6A21}"/>
                    </a:ext>
                  </a:extLst>
                </p14:cNvPr>
                <p14:cNvContentPartPr/>
                <p14:nvPr/>
              </p14:nvContentPartPr>
              <p14:xfrm>
                <a:off x="7908615" y="4093275"/>
                <a:ext cx="148320" cy="117360"/>
              </p14:xfrm>
            </p:contentPart>
          </mc:Choice>
          <mc:Fallback>
            <p:pic>
              <p:nvPicPr>
                <p:cNvPr id="80" name="Ink 79">
                  <a:extLst>
                    <a:ext uri="{FF2B5EF4-FFF2-40B4-BE49-F238E27FC236}">
                      <a16:creationId xmlns:a16="http://schemas.microsoft.com/office/drawing/2014/main" id="{9B9BE453-EE19-D9CF-CC5D-4BCB9E4F6A21}"/>
                    </a:ext>
                  </a:extLst>
                </p:cNvPr>
                <p:cNvPicPr/>
                <p:nvPr/>
              </p:nvPicPr>
              <p:blipFill>
                <a:blip r:embed="rId42"/>
                <a:stretch>
                  <a:fillRect/>
                </a:stretch>
              </p:blipFill>
              <p:spPr>
                <a:xfrm>
                  <a:off x="7899975" y="4084275"/>
                  <a:ext cx="165960" cy="135000"/>
                </a:xfrm>
                <a:prstGeom prst="rect">
                  <a:avLst/>
                </a:prstGeom>
              </p:spPr>
            </p:pic>
          </mc:Fallback>
        </mc:AlternateContent>
      </p:grpSp>
      <p:grpSp>
        <p:nvGrpSpPr>
          <p:cNvPr id="85" name="Group 84">
            <a:extLst>
              <a:ext uri="{FF2B5EF4-FFF2-40B4-BE49-F238E27FC236}">
                <a16:creationId xmlns:a16="http://schemas.microsoft.com/office/drawing/2014/main" id="{0C5B29BA-7DC8-546F-34A6-05DF136C06CE}"/>
              </a:ext>
            </a:extLst>
          </p:cNvPr>
          <p:cNvGrpSpPr/>
          <p:nvPr/>
        </p:nvGrpSpPr>
        <p:grpSpPr>
          <a:xfrm>
            <a:off x="8594415" y="3987075"/>
            <a:ext cx="285840" cy="304920"/>
            <a:chOff x="8594415" y="3987075"/>
            <a:chExt cx="285840" cy="304920"/>
          </a:xfrm>
        </p:grpSpPr>
        <mc:AlternateContent xmlns:mc="http://schemas.openxmlformats.org/markup-compatibility/2006">
          <mc:Choice xmlns:p14="http://schemas.microsoft.com/office/powerpoint/2010/main" Requires="p14">
            <p:contentPart p14:bwMode="auto" r:id="rId43">
              <p14:nvContentPartPr>
                <p14:cNvPr id="82" name="Ink 81">
                  <a:extLst>
                    <a:ext uri="{FF2B5EF4-FFF2-40B4-BE49-F238E27FC236}">
                      <a16:creationId xmlns:a16="http://schemas.microsoft.com/office/drawing/2014/main" id="{ED5657B0-5D8B-476C-738A-C9902BB7D63A}"/>
                    </a:ext>
                  </a:extLst>
                </p14:cNvPr>
                <p14:cNvContentPartPr/>
                <p14:nvPr/>
              </p14:nvContentPartPr>
              <p14:xfrm>
                <a:off x="8594415" y="4088595"/>
                <a:ext cx="130320" cy="203400"/>
              </p14:xfrm>
            </p:contentPart>
          </mc:Choice>
          <mc:Fallback>
            <p:pic>
              <p:nvPicPr>
                <p:cNvPr id="82" name="Ink 81">
                  <a:extLst>
                    <a:ext uri="{FF2B5EF4-FFF2-40B4-BE49-F238E27FC236}">
                      <a16:creationId xmlns:a16="http://schemas.microsoft.com/office/drawing/2014/main" id="{ED5657B0-5D8B-476C-738A-C9902BB7D63A}"/>
                    </a:ext>
                  </a:extLst>
                </p:cNvPr>
                <p:cNvPicPr/>
                <p:nvPr/>
              </p:nvPicPr>
              <p:blipFill>
                <a:blip r:embed="rId44"/>
                <a:stretch>
                  <a:fillRect/>
                </a:stretch>
              </p:blipFill>
              <p:spPr>
                <a:xfrm>
                  <a:off x="8585775" y="4079955"/>
                  <a:ext cx="14796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83" name="Ink 82">
                  <a:extLst>
                    <a:ext uri="{FF2B5EF4-FFF2-40B4-BE49-F238E27FC236}">
                      <a16:creationId xmlns:a16="http://schemas.microsoft.com/office/drawing/2014/main" id="{4E3D848B-27E8-9F7B-717A-95F6F04E9747}"/>
                    </a:ext>
                  </a:extLst>
                </p14:cNvPr>
                <p14:cNvContentPartPr/>
                <p14:nvPr/>
              </p14:nvContentPartPr>
              <p14:xfrm>
                <a:off x="8741655" y="4041075"/>
                <a:ext cx="66240" cy="8280"/>
              </p14:xfrm>
            </p:contentPart>
          </mc:Choice>
          <mc:Fallback>
            <p:pic>
              <p:nvPicPr>
                <p:cNvPr id="83" name="Ink 82">
                  <a:extLst>
                    <a:ext uri="{FF2B5EF4-FFF2-40B4-BE49-F238E27FC236}">
                      <a16:creationId xmlns:a16="http://schemas.microsoft.com/office/drawing/2014/main" id="{4E3D848B-27E8-9F7B-717A-95F6F04E9747}"/>
                    </a:ext>
                  </a:extLst>
                </p:cNvPr>
                <p:cNvPicPr/>
                <p:nvPr/>
              </p:nvPicPr>
              <p:blipFill>
                <a:blip r:embed="rId46"/>
                <a:stretch>
                  <a:fillRect/>
                </a:stretch>
              </p:blipFill>
              <p:spPr>
                <a:xfrm>
                  <a:off x="8732655" y="4032435"/>
                  <a:ext cx="8388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84" name="Ink 83">
                  <a:extLst>
                    <a:ext uri="{FF2B5EF4-FFF2-40B4-BE49-F238E27FC236}">
                      <a16:creationId xmlns:a16="http://schemas.microsoft.com/office/drawing/2014/main" id="{DB2F14E4-1133-C475-FEB5-4E96A929F40B}"/>
                    </a:ext>
                  </a:extLst>
                </p14:cNvPr>
                <p14:cNvContentPartPr/>
                <p14:nvPr/>
              </p14:nvContentPartPr>
              <p14:xfrm>
                <a:off x="8861535" y="3987075"/>
                <a:ext cx="18720" cy="93600"/>
              </p14:xfrm>
            </p:contentPart>
          </mc:Choice>
          <mc:Fallback>
            <p:pic>
              <p:nvPicPr>
                <p:cNvPr id="84" name="Ink 83">
                  <a:extLst>
                    <a:ext uri="{FF2B5EF4-FFF2-40B4-BE49-F238E27FC236}">
                      <a16:creationId xmlns:a16="http://schemas.microsoft.com/office/drawing/2014/main" id="{DB2F14E4-1133-C475-FEB5-4E96A929F40B}"/>
                    </a:ext>
                  </a:extLst>
                </p:cNvPr>
                <p:cNvPicPr/>
                <p:nvPr/>
              </p:nvPicPr>
              <p:blipFill>
                <a:blip r:embed="rId48"/>
                <a:stretch>
                  <a:fillRect/>
                </a:stretch>
              </p:blipFill>
              <p:spPr>
                <a:xfrm>
                  <a:off x="8852535" y="3978075"/>
                  <a:ext cx="36360" cy="111240"/>
                </a:xfrm>
                <a:prstGeom prst="rect">
                  <a:avLst/>
                </a:prstGeom>
              </p:spPr>
            </p:pic>
          </mc:Fallback>
        </mc:AlternateContent>
      </p:grpSp>
    </p:spTree>
    <p:extLst>
      <p:ext uri="{BB962C8B-B14F-4D97-AF65-F5344CB8AC3E}">
        <p14:creationId xmlns:p14="http://schemas.microsoft.com/office/powerpoint/2010/main" val="41391564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DECDE-B0E6-98B4-A4E0-0F3BD949F1C5}"/>
              </a:ext>
            </a:extLst>
          </p:cNvPr>
          <p:cNvSpPr>
            <a:spLocks noGrp="1"/>
          </p:cNvSpPr>
          <p:nvPr>
            <p:ph type="title"/>
          </p:nvPr>
        </p:nvSpPr>
        <p:spPr/>
        <p:txBody>
          <a:bodyPr/>
          <a:lstStyle/>
          <a:p>
            <a:r>
              <a:rPr lang="en-US" dirty="0"/>
              <a:t>Gauss Seidel algorithm</a:t>
            </a:r>
          </a:p>
        </p:txBody>
      </p:sp>
      <p:sp>
        <p:nvSpPr>
          <p:cNvPr id="3" name="Footer Placeholder 2">
            <a:extLst>
              <a:ext uri="{FF2B5EF4-FFF2-40B4-BE49-F238E27FC236}">
                <a16:creationId xmlns:a16="http://schemas.microsoft.com/office/drawing/2014/main" id="{303F98E1-9FD9-9DB3-580D-F74D3B29BB45}"/>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B482A901-4B1B-5191-5107-599CF3982ABE}"/>
              </a:ext>
            </a:extLst>
          </p:cNvPr>
          <p:cNvSpPr>
            <a:spLocks noGrp="1"/>
          </p:cNvSpPr>
          <p:nvPr>
            <p:ph type="sldNum" sz="quarter" idx="11"/>
          </p:nvPr>
        </p:nvSpPr>
        <p:spPr/>
        <p:txBody>
          <a:bodyPr/>
          <a:lstStyle/>
          <a:p>
            <a:r>
              <a:rPr lang="en-US"/>
              <a:t>Page </a:t>
            </a:r>
            <a:fld id="{15EBE321-CBB1-4E91-BD14-37C8D44326FB}" type="slidenum">
              <a:rPr lang="en-US" smtClean="0"/>
              <a:pPr/>
              <a:t>44</a:t>
            </a:fld>
            <a:endParaRPr lang="en-US"/>
          </a:p>
        </p:txBody>
      </p:sp>
      <p:pic>
        <p:nvPicPr>
          <p:cNvPr id="7" name="Content Placeholder 6" descr="A close-up of a math equation&#10;&#10;Description automatically generated">
            <a:extLst>
              <a:ext uri="{FF2B5EF4-FFF2-40B4-BE49-F238E27FC236}">
                <a16:creationId xmlns:a16="http://schemas.microsoft.com/office/drawing/2014/main" id="{A52DEC78-B8C6-6A46-CD3B-67851B0FB0A9}"/>
              </a:ext>
            </a:extLst>
          </p:cNvPr>
          <p:cNvPicPr>
            <a:picLocks noGrp="1" noChangeAspect="1"/>
          </p:cNvPicPr>
          <p:nvPr>
            <p:ph idx="1"/>
          </p:nvPr>
        </p:nvPicPr>
        <p:blipFill>
          <a:blip r:embed="rId2"/>
          <a:stretch>
            <a:fillRect/>
          </a:stretch>
        </p:blipFill>
        <p:spPr>
          <a:xfrm>
            <a:off x="735162" y="2741645"/>
            <a:ext cx="10515600" cy="1882310"/>
          </a:xfrm>
        </p:spPr>
      </p:pic>
      <p:sp>
        <p:nvSpPr>
          <p:cNvPr id="8" name="Rectangle 7">
            <a:extLst>
              <a:ext uri="{FF2B5EF4-FFF2-40B4-BE49-F238E27FC236}">
                <a16:creationId xmlns:a16="http://schemas.microsoft.com/office/drawing/2014/main" id="{7BF21204-49C1-B247-2258-ECD55C051567}"/>
              </a:ext>
            </a:extLst>
          </p:cNvPr>
          <p:cNvSpPr/>
          <p:nvPr/>
        </p:nvSpPr>
        <p:spPr>
          <a:xfrm>
            <a:off x="735162" y="2194445"/>
            <a:ext cx="10515599" cy="54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r>
              <a:rPr lang="en-US" b="1" dirty="0"/>
              <a:t>Pseudo code</a:t>
            </a:r>
          </a:p>
        </p:txBody>
      </p:sp>
      <p:pic>
        <p:nvPicPr>
          <p:cNvPr id="10" name="Picture 9" descr="A close up of a logo&#10;&#10;Description automatically generated">
            <a:extLst>
              <a:ext uri="{FF2B5EF4-FFF2-40B4-BE49-F238E27FC236}">
                <a16:creationId xmlns:a16="http://schemas.microsoft.com/office/drawing/2014/main" id="{12C4297D-0826-B284-9751-90B8D0D3193B}"/>
              </a:ext>
            </a:extLst>
          </p:cNvPr>
          <p:cNvPicPr>
            <a:picLocks noChangeAspect="1"/>
          </p:cNvPicPr>
          <p:nvPr/>
        </p:nvPicPr>
        <p:blipFill>
          <a:blip r:embed="rId3"/>
          <a:stretch>
            <a:fillRect/>
          </a:stretch>
        </p:blipFill>
        <p:spPr>
          <a:xfrm>
            <a:off x="735162" y="1433467"/>
            <a:ext cx="3675864" cy="466283"/>
          </a:xfrm>
          <a:prstGeom prst="rect">
            <a:avLst/>
          </a:prstGeom>
        </p:spPr>
      </p:pic>
    </p:spTree>
    <p:extLst>
      <p:ext uri="{BB962C8B-B14F-4D97-AF65-F5344CB8AC3E}">
        <p14:creationId xmlns:p14="http://schemas.microsoft.com/office/powerpoint/2010/main" val="27142154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Gauss-Seidel iterative method</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45</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math equations on a white background&#10;&#10;Description automatically generated">
            <a:extLst>
              <a:ext uri="{FF2B5EF4-FFF2-40B4-BE49-F238E27FC236}">
                <a16:creationId xmlns:a16="http://schemas.microsoft.com/office/drawing/2014/main" id="{610783F7-0B93-795E-A03E-1E9FC6555850}"/>
              </a:ext>
            </a:extLst>
          </p:cNvPr>
          <p:cNvPicPr>
            <a:picLocks noChangeAspect="1"/>
          </p:cNvPicPr>
          <p:nvPr/>
        </p:nvPicPr>
        <p:blipFill>
          <a:blip r:embed="rId3"/>
          <a:stretch>
            <a:fillRect/>
          </a:stretch>
        </p:blipFill>
        <p:spPr>
          <a:xfrm>
            <a:off x="1109662" y="1198489"/>
            <a:ext cx="10515600" cy="4968622"/>
          </a:xfrm>
          <a:prstGeom prst="rect">
            <a:avLst/>
          </a:prstGeom>
        </p:spPr>
      </p:pic>
      <p:pic>
        <p:nvPicPr>
          <p:cNvPr id="7" name="Picture 6" descr="A white background with colorful text&#10;&#10;Description automatically generated">
            <a:extLst>
              <a:ext uri="{FF2B5EF4-FFF2-40B4-BE49-F238E27FC236}">
                <a16:creationId xmlns:a16="http://schemas.microsoft.com/office/drawing/2014/main" id="{F438DDA0-74CB-A9A8-C438-0A0B5ED81242}"/>
              </a:ext>
            </a:extLst>
          </p:cNvPr>
          <p:cNvPicPr>
            <a:picLocks noChangeAspect="1"/>
          </p:cNvPicPr>
          <p:nvPr/>
        </p:nvPicPr>
        <p:blipFill>
          <a:blip r:embed="rId4"/>
          <a:stretch>
            <a:fillRect/>
          </a:stretch>
        </p:blipFill>
        <p:spPr>
          <a:xfrm>
            <a:off x="9527800" y="280982"/>
            <a:ext cx="1586421" cy="859798"/>
          </a:xfrm>
          <a:prstGeom prst="rect">
            <a:avLst/>
          </a:prstGeom>
        </p:spPr>
      </p:pic>
    </p:spTree>
    <p:extLst>
      <p:ext uri="{BB962C8B-B14F-4D97-AF65-F5344CB8AC3E}">
        <p14:creationId xmlns:p14="http://schemas.microsoft.com/office/powerpoint/2010/main" val="17266192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F0AD9-A50A-EE7C-6C57-C78AE7D7E972}"/>
              </a:ext>
            </a:extLst>
          </p:cNvPr>
          <p:cNvSpPr>
            <a:spLocks noGrp="1"/>
          </p:cNvSpPr>
          <p:nvPr>
            <p:ph type="title"/>
          </p:nvPr>
        </p:nvSpPr>
        <p:spPr/>
        <p:txBody>
          <a:bodyPr/>
          <a:lstStyle/>
          <a:p>
            <a:r>
              <a:rPr lang="en-US" dirty="0"/>
              <a:t>Relaxation method: </a:t>
            </a:r>
            <a:r>
              <a:rPr lang="en-US" dirty="0">
                <a:hlinkClick r:id="rId2">
                  <a:extLst>
                    <a:ext uri="{A12FA001-AC4F-418D-AE19-62706E023703}">
                      <ahyp:hlinkClr xmlns:ahyp="http://schemas.microsoft.com/office/drawing/2018/hyperlinkcolor" val="tx"/>
                    </a:ext>
                  </a:extLst>
                </a:hlinkClick>
              </a:rPr>
              <a:t>Successive over-relaxation</a:t>
            </a:r>
            <a:r>
              <a:rPr lang="en-US" dirty="0"/>
              <a:t> </a:t>
            </a:r>
            <a:r>
              <a:rPr lang="en-US" b="0" dirty="0"/>
              <a:t>(SOR)</a:t>
            </a:r>
            <a:br>
              <a:rPr lang="en-US" b="0" dirty="0"/>
            </a:br>
            <a:endParaRPr lang="en-US" dirty="0"/>
          </a:p>
        </p:txBody>
      </p:sp>
      <p:sp>
        <p:nvSpPr>
          <p:cNvPr id="3" name="Footer Placeholder 2">
            <a:extLst>
              <a:ext uri="{FF2B5EF4-FFF2-40B4-BE49-F238E27FC236}">
                <a16:creationId xmlns:a16="http://schemas.microsoft.com/office/drawing/2014/main" id="{9B68BBE5-5C22-C8D7-7377-380507C65C21}"/>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23A63F8B-88B1-85FF-5470-1CA38918E63E}"/>
              </a:ext>
            </a:extLst>
          </p:cNvPr>
          <p:cNvSpPr>
            <a:spLocks noGrp="1"/>
          </p:cNvSpPr>
          <p:nvPr>
            <p:ph type="sldNum" sz="quarter" idx="11"/>
          </p:nvPr>
        </p:nvSpPr>
        <p:spPr/>
        <p:txBody>
          <a:bodyPr/>
          <a:lstStyle/>
          <a:p>
            <a:r>
              <a:rPr lang="en-US"/>
              <a:t>Page </a:t>
            </a:r>
            <a:fld id="{15EBE321-CBB1-4E91-BD14-37C8D44326FB}" type="slidenum">
              <a:rPr lang="en-US" smtClean="0"/>
              <a:pPr/>
              <a:t>46</a:t>
            </a:fld>
            <a:endParaRPr lang="en-US"/>
          </a:p>
        </p:txBody>
      </p:sp>
      <p:pic>
        <p:nvPicPr>
          <p:cNvPr id="7" name="Content Placeholder 6" descr="A screenshot of a math problem&#10;&#10;Description automatically generated">
            <a:extLst>
              <a:ext uri="{FF2B5EF4-FFF2-40B4-BE49-F238E27FC236}">
                <a16:creationId xmlns:a16="http://schemas.microsoft.com/office/drawing/2014/main" id="{36DFE31D-C0B7-770F-9EDB-FB7C7E50B4D2}"/>
              </a:ext>
            </a:extLst>
          </p:cNvPr>
          <p:cNvPicPr>
            <a:picLocks noGrp="1" noChangeAspect="1"/>
          </p:cNvPicPr>
          <p:nvPr>
            <p:ph idx="1"/>
          </p:nvPr>
        </p:nvPicPr>
        <p:blipFill>
          <a:blip r:embed="rId3"/>
          <a:stretch>
            <a:fillRect/>
          </a:stretch>
        </p:blipFill>
        <p:spPr>
          <a:xfrm>
            <a:off x="838200" y="1213425"/>
            <a:ext cx="10515600" cy="4938749"/>
          </a:xfrm>
        </p:spPr>
      </p:pic>
      <p:pic>
        <p:nvPicPr>
          <p:cNvPr id="8" name="Picture 7" descr="A white background with colorful text&#10;&#10;Description automatically generated">
            <a:extLst>
              <a:ext uri="{FF2B5EF4-FFF2-40B4-BE49-F238E27FC236}">
                <a16:creationId xmlns:a16="http://schemas.microsoft.com/office/drawing/2014/main" id="{12692973-8AA2-E6D6-B46A-8F7DFCA87A10}"/>
              </a:ext>
            </a:extLst>
          </p:cNvPr>
          <p:cNvPicPr>
            <a:picLocks noChangeAspect="1"/>
          </p:cNvPicPr>
          <p:nvPr/>
        </p:nvPicPr>
        <p:blipFill>
          <a:blip r:embed="rId4"/>
          <a:stretch>
            <a:fillRect/>
          </a:stretch>
        </p:blipFill>
        <p:spPr>
          <a:xfrm>
            <a:off x="9527800" y="280982"/>
            <a:ext cx="1586421" cy="859798"/>
          </a:xfrm>
          <a:prstGeom prst="rect">
            <a:avLst/>
          </a:prstGeom>
        </p:spPr>
      </p:pic>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4A88F545-14F3-5BE2-A144-E3D74938A747}"/>
                  </a:ext>
                </a:extLst>
              </p14:cNvPr>
              <p14:cNvContentPartPr/>
              <p14:nvPr/>
            </p14:nvContentPartPr>
            <p14:xfrm>
              <a:off x="3519855" y="5381355"/>
              <a:ext cx="152280" cy="106560"/>
            </p14:xfrm>
          </p:contentPart>
        </mc:Choice>
        <mc:Fallback>
          <p:pic>
            <p:nvPicPr>
              <p:cNvPr id="9" name="Ink 8">
                <a:extLst>
                  <a:ext uri="{FF2B5EF4-FFF2-40B4-BE49-F238E27FC236}">
                    <a16:creationId xmlns:a16="http://schemas.microsoft.com/office/drawing/2014/main" id="{4A88F545-14F3-5BE2-A144-E3D74938A747}"/>
                  </a:ext>
                </a:extLst>
              </p:cNvPr>
              <p:cNvPicPr/>
              <p:nvPr/>
            </p:nvPicPr>
            <p:blipFill>
              <a:blip r:embed="rId6"/>
              <a:stretch>
                <a:fillRect/>
              </a:stretch>
            </p:blipFill>
            <p:spPr>
              <a:xfrm>
                <a:off x="3510855" y="5372715"/>
                <a:ext cx="16992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69EB2C21-F1E9-215D-6CA7-6719E03D3F32}"/>
                  </a:ext>
                </a:extLst>
              </p14:cNvPr>
              <p14:cNvContentPartPr/>
              <p14:nvPr/>
            </p14:nvContentPartPr>
            <p14:xfrm>
              <a:off x="4417695" y="5186595"/>
              <a:ext cx="161640" cy="117720"/>
            </p14:xfrm>
          </p:contentPart>
        </mc:Choice>
        <mc:Fallback>
          <p:pic>
            <p:nvPicPr>
              <p:cNvPr id="10" name="Ink 9">
                <a:extLst>
                  <a:ext uri="{FF2B5EF4-FFF2-40B4-BE49-F238E27FC236}">
                    <a16:creationId xmlns:a16="http://schemas.microsoft.com/office/drawing/2014/main" id="{69EB2C21-F1E9-215D-6CA7-6719E03D3F32}"/>
                  </a:ext>
                </a:extLst>
              </p:cNvPr>
              <p:cNvPicPr/>
              <p:nvPr/>
            </p:nvPicPr>
            <p:blipFill>
              <a:blip r:embed="rId8"/>
              <a:stretch>
                <a:fillRect/>
              </a:stretch>
            </p:blipFill>
            <p:spPr>
              <a:xfrm>
                <a:off x="4409055" y="5177955"/>
                <a:ext cx="17928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3B32CBF8-9A2F-D5E4-1501-8824784EAF41}"/>
                  </a:ext>
                </a:extLst>
              </p14:cNvPr>
              <p14:cNvContentPartPr/>
              <p14:nvPr/>
            </p14:nvContentPartPr>
            <p14:xfrm>
              <a:off x="8795655" y="1905915"/>
              <a:ext cx="156600" cy="122760"/>
            </p14:xfrm>
          </p:contentPart>
        </mc:Choice>
        <mc:Fallback>
          <p:pic>
            <p:nvPicPr>
              <p:cNvPr id="11" name="Ink 10">
                <a:extLst>
                  <a:ext uri="{FF2B5EF4-FFF2-40B4-BE49-F238E27FC236}">
                    <a16:creationId xmlns:a16="http://schemas.microsoft.com/office/drawing/2014/main" id="{3B32CBF8-9A2F-D5E4-1501-8824784EAF41}"/>
                  </a:ext>
                </a:extLst>
              </p:cNvPr>
              <p:cNvPicPr/>
              <p:nvPr/>
            </p:nvPicPr>
            <p:blipFill>
              <a:blip r:embed="rId10"/>
              <a:stretch>
                <a:fillRect/>
              </a:stretch>
            </p:blipFill>
            <p:spPr>
              <a:xfrm>
                <a:off x="8786655" y="1897275"/>
                <a:ext cx="17424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45E8542D-F258-16FB-BC24-C0676ADEEA9F}"/>
                  </a:ext>
                </a:extLst>
              </p14:cNvPr>
              <p14:cNvContentPartPr/>
              <p14:nvPr/>
            </p14:nvContentPartPr>
            <p14:xfrm>
              <a:off x="7656255" y="2427915"/>
              <a:ext cx="145080" cy="122400"/>
            </p14:xfrm>
          </p:contentPart>
        </mc:Choice>
        <mc:Fallback>
          <p:pic>
            <p:nvPicPr>
              <p:cNvPr id="12" name="Ink 11">
                <a:extLst>
                  <a:ext uri="{FF2B5EF4-FFF2-40B4-BE49-F238E27FC236}">
                    <a16:creationId xmlns:a16="http://schemas.microsoft.com/office/drawing/2014/main" id="{45E8542D-F258-16FB-BC24-C0676ADEEA9F}"/>
                  </a:ext>
                </a:extLst>
              </p:cNvPr>
              <p:cNvPicPr/>
              <p:nvPr/>
            </p:nvPicPr>
            <p:blipFill>
              <a:blip r:embed="rId12"/>
              <a:stretch>
                <a:fillRect/>
              </a:stretch>
            </p:blipFill>
            <p:spPr>
              <a:xfrm>
                <a:off x="7647255" y="2418915"/>
                <a:ext cx="16272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B58DF2BE-6D87-18EE-8774-DD853A07365E}"/>
                  </a:ext>
                </a:extLst>
              </p14:cNvPr>
              <p14:cNvContentPartPr/>
              <p14:nvPr/>
            </p14:nvContentPartPr>
            <p14:xfrm>
              <a:off x="7441695" y="2772075"/>
              <a:ext cx="135360" cy="111960"/>
            </p14:xfrm>
          </p:contentPart>
        </mc:Choice>
        <mc:Fallback>
          <p:pic>
            <p:nvPicPr>
              <p:cNvPr id="13" name="Ink 12">
                <a:extLst>
                  <a:ext uri="{FF2B5EF4-FFF2-40B4-BE49-F238E27FC236}">
                    <a16:creationId xmlns:a16="http://schemas.microsoft.com/office/drawing/2014/main" id="{B58DF2BE-6D87-18EE-8774-DD853A07365E}"/>
                  </a:ext>
                </a:extLst>
              </p:cNvPr>
              <p:cNvPicPr/>
              <p:nvPr/>
            </p:nvPicPr>
            <p:blipFill>
              <a:blip r:embed="rId14"/>
              <a:stretch>
                <a:fillRect/>
              </a:stretch>
            </p:blipFill>
            <p:spPr>
              <a:xfrm>
                <a:off x="7433055" y="2763435"/>
                <a:ext cx="15300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D797C5D7-789F-09AC-E699-D2A80185B77B}"/>
                  </a:ext>
                </a:extLst>
              </p14:cNvPr>
              <p14:cNvContentPartPr/>
              <p14:nvPr/>
            </p14:nvContentPartPr>
            <p14:xfrm>
              <a:off x="5761215" y="2765595"/>
              <a:ext cx="178560" cy="139680"/>
            </p14:xfrm>
          </p:contentPart>
        </mc:Choice>
        <mc:Fallback>
          <p:pic>
            <p:nvPicPr>
              <p:cNvPr id="14" name="Ink 13">
                <a:extLst>
                  <a:ext uri="{FF2B5EF4-FFF2-40B4-BE49-F238E27FC236}">
                    <a16:creationId xmlns:a16="http://schemas.microsoft.com/office/drawing/2014/main" id="{D797C5D7-789F-09AC-E699-D2A80185B77B}"/>
                  </a:ext>
                </a:extLst>
              </p:cNvPr>
              <p:cNvPicPr/>
              <p:nvPr/>
            </p:nvPicPr>
            <p:blipFill>
              <a:blip r:embed="rId16"/>
              <a:stretch>
                <a:fillRect/>
              </a:stretch>
            </p:blipFill>
            <p:spPr>
              <a:xfrm>
                <a:off x="5752215" y="2756955"/>
                <a:ext cx="19620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6D6E7EAD-9A54-2400-41D3-AB5E44F5D7EA}"/>
                  </a:ext>
                </a:extLst>
              </p14:cNvPr>
              <p14:cNvContentPartPr/>
              <p14:nvPr/>
            </p14:nvContentPartPr>
            <p14:xfrm>
              <a:off x="4700295" y="3629595"/>
              <a:ext cx="146160" cy="115200"/>
            </p14:xfrm>
          </p:contentPart>
        </mc:Choice>
        <mc:Fallback>
          <p:pic>
            <p:nvPicPr>
              <p:cNvPr id="15" name="Ink 14">
                <a:extLst>
                  <a:ext uri="{FF2B5EF4-FFF2-40B4-BE49-F238E27FC236}">
                    <a16:creationId xmlns:a16="http://schemas.microsoft.com/office/drawing/2014/main" id="{6D6E7EAD-9A54-2400-41D3-AB5E44F5D7EA}"/>
                  </a:ext>
                </a:extLst>
              </p:cNvPr>
              <p:cNvPicPr/>
              <p:nvPr/>
            </p:nvPicPr>
            <p:blipFill>
              <a:blip r:embed="rId18"/>
              <a:stretch>
                <a:fillRect/>
              </a:stretch>
            </p:blipFill>
            <p:spPr>
              <a:xfrm>
                <a:off x="4691295" y="3620955"/>
                <a:ext cx="163800" cy="132840"/>
              </a:xfrm>
              <a:prstGeom prst="rect">
                <a:avLst/>
              </a:prstGeom>
            </p:spPr>
          </p:pic>
        </mc:Fallback>
      </mc:AlternateContent>
      <p:sp>
        <p:nvSpPr>
          <p:cNvPr id="16" name="Rectangle 15">
            <a:extLst>
              <a:ext uri="{FF2B5EF4-FFF2-40B4-BE49-F238E27FC236}">
                <a16:creationId xmlns:a16="http://schemas.microsoft.com/office/drawing/2014/main" id="{79CE76A0-7411-EC03-CF46-F1CCDFCC5ABB}"/>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66817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F0AD9-A50A-EE7C-6C57-C78AE7D7E972}"/>
              </a:ext>
            </a:extLst>
          </p:cNvPr>
          <p:cNvSpPr>
            <a:spLocks noGrp="1"/>
          </p:cNvSpPr>
          <p:nvPr>
            <p:ph type="title"/>
          </p:nvPr>
        </p:nvSpPr>
        <p:spPr/>
        <p:txBody>
          <a:bodyPr/>
          <a:lstStyle/>
          <a:p>
            <a:r>
              <a:rPr lang="en-US" dirty="0"/>
              <a:t>Relaxation method: </a:t>
            </a:r>
            <a:r>
              <a:rPr lang="en-US" dirty="0">
                <a:hlinkClick r:id="rId2">
                  <a:extLst>
                    <a:ext uri="{A12FA001-AC4F-418D-AE19-62706E023703}">
                      <ahyp:hlinkClr xmlns:ahyp="http://schemas.microsoft.com/office/drawing/2018/hyperlinkcolor" val="tx"/>
                    </a:ext>
                  </a:extLst>
                </a:hlinkClick>
              </a:rPr>
              <a:t>Successive over-relaxation</a:t>
            </a:r>
            <a:r>
              <a:rPr lang="en-US" dirty="0"/>
              <a:t> </a:t>
            </a:r>
            <a:r>
              <a:rPr lang="en-US" b="0" dirty="0"/>
              <a:t>(SOR)</a:t>
            </a:r>
            <a:br>
              <a:rPr lang="en-US" b="0" dirty="0"/>
            </a:br>
            <a:endParaRPr lang="en-US" dirty="0"/>
          </a:p>
        </p:txBody>
      </p:sp>
      <p:sp>
        <p:nvSpPr>
          <p:cNvPr id="4" name="Slide Number Placeholder 3">
            <a:extLst>
              <a:ext uri="{FF2B5EF4-FFF2-40B4-BE49-F238E27FC236}">
                <a16:creationId xmlns:a16="http://schemas.microsoft.com/office/drawing/2014/main" id="{23A63F8B-88B1-85FF-5470-1CA38918E63E}"/>
              </a:ext>
            </a:extLst>
          </p:cNvPr>
          <p:cNvSpPr>
            <a:spLocks noGrp="1"/>
          </p:cNvSpPr>
          <p:nvPr>
            <p:ph type="sldNum" sz="quarter" idx="11"/>
          </p:nvPr>
        </p:nvSpPr>
        <p:spPr>
          <a:xfrm>
            <a:off x="354012" y="6310800"/>
            <a:ext cx="648000" cy="547200"/>
          </a:xfrm>
        </p:spPr>
        <p:txBody>
          <a:bodyPr/>
          <a:lstStyle/>
          <a:p>
            <a:r>
              <a:rPr lang="en-US" dirty="0"/>
              <a:t>Page </a:t>
            </a:r>
            <a:fld id="{15EBE321-CBB1-4E91-BD14-37C8D44326FB}" type="slidenum">
              <a:rPr lang="en-US" smtClean="0"/>
              <a:pPr/>
              <a:t>47</a:t>
            </a:fld>
            <a:endParaRPr lang="en-US" dirty="0"/>
          </a:p>
        </p:txBody>
      </p:sp>
      <p:pic>
        <p:nvPicPr>
          <p:cNvPr id="7" name="Content Placeholder 6" descr="A screenshot of a math problem&#10;&#10;Description automatically generated">
            <a:extLst>
              <a:ext uri="{FF2B5EF4-FFF2-40B4-BE49-F238E27FC236}">
                <a16:creationId xmlns:a16="http://schemas.microsoft.com/office/drawing/2014/main" id="{36DFE31D-C0B7-770F-9EDB-FB7C7E50B4D2}"/>
              </a:ext>
            </a:extLst>
          </p:cNvPr>
          <p:cNvPicPr>
            <a:picLocks noGrp="1" noChangeAspect="1"/>
          </p:cNvPicPr>
          <p:nvPr>
            <p:ph idx="1"/>
          </p:nvPr>
        </p:nvPicPr>
        <p:blipFill>
          <a:blip r:embed="rId3"/>
          <a:srcRect t="62653"/>
          <a:stretch/>
        </p:blipFill>
        <p:spPr>
          <a:xfrm>
            <a:off x="838200" y="1584512"/>
            <a:ext cx="10515600" cy="1844488"/>
          </a:xfrm>
        </p:spPr>
      </p:pic>
      <p:pic>
        <p:nvPicPr>
          <p:cNvPr id="8" name="Picture 7" descr="A white background with colorful text&#10;&#10;Description automatically generated">
            <a:extLst>
              <a:ext uri="{FF2B5EF4-FFF2-40B4-BE49-F238E27FC236}">
                <a16:creationId xmlns:a16="http://schemas.microsoft.com/office/drawing/2014/main" id="{12692973-8AA2-E6D6-B46A-8F7DFCA87A10}"/>
              </a:ext>
            </a:extLst>
          </p:cNvPr>
          <p:cNvPicPr>
            <a:picLocks noChangeAspect="1"/>
          </p:cNvPicPr>
          <p:nvPr/>
        </p:nvPicPr>
        <p:blipFill>
          <a:blip r:embed="rId4"/>
          <a:stretch>
            <a:fillRect/>
          </a:stretch>
        </p:blipFill>
        <p:spPr>
          <a:xfrm>
            <a:off x="9527800" y="280982"/>
            <a:ext cx="1586421" cy="859798"/>
          </a:xfrm>
          <a:prstGeom prst="rect">
            <a:avLst/>
          </a:prstGeom>
        </p:spPr>
      </p:pic>
      <p:sp>
        <p:nvSpPr>
          <p:cNvPr id="16" name="Rectangle 15">
            <a:extLst>
              <a:ext uri="{FF2B5EF4-FFF2-40B4-BE49-F238E27FC236}">
                <a16:creationId xmlns:a16="http://schemas.microsoft.com/office/drawing/2014/main" id="{79CE76A0-7411-EC03-CF46-F1CCDFCC5ABB}"/>
              </a:ext>
            </a:extLst>
          </p:cNvPr>
          <p:cNvSpPr/>
          <p:nvPr/>
        </p:nvSpPr>
        <p:spPr>
          <a:xfrm>
            <a:off x="875437" y="6420975"/>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mc:AlternateContent xmlns:mc="http://schemas.openxmlformats.org/markup-compatibility/2006">
        <mc:Choice xmlns:p14="http://schemas.microsoft.com/office/powerpoint/2010/main" Requires="p14">
          <p:contentPart p14:bwMode="auto" r:id="rId5">
            <p14:nvContentPartPr>
              <p14:cNvPr id="19" name="Ink 18">
                <a:extLst>
                  <a:ext uri="{FF2B5EF4-FFF2-40B4-BE49-F238E27FC236}">
                    <a16:creationId xmlns:a16="http://schemas.microsoft.com/office/drawing/2014/main" id="{4697914C-6F65-A638-BBA0-FDBCC6ADD641}"/>
                  </a:ext>
                </a:extLst>
              </p14:cNvPr>
              <p14:cNvContentPartPr/>
              <p14:nvPr/>
            </p14:nvContentPartPr>
            <p14:xfrm>
              <a:off x="1823730" y="3863535"/>
              <a:ext cx="37440" cy="79560"/>
            </p14:xfrm>
          </p:contentPart>
        </mc:Choice>
        <mc:Fallback>
          <p:pic>
            <p:nvPicPr>
              <p:cNvPr id="19" name="Ink 18">
                <a:extLst>
                  <a:ext uri="{FF2B5EF4-FFF2-40B4-BE49-F238E27FC236}">
                    <a16:creationId xmlns:a16="http://schemas.microsoft.com/office/drawing/2014/main" id="{4697914C-6F65-A638-BBA0-FDBCC6ADD641}"/>
                  </a:ext>
                </a:extLst>
              </p:cNvPr>
              <p:cNvPicPr/>
              <p:nvPr/>
            </p:nvPicPr>
            <p:blipFill>
              <a:blip r:embed="rId6"/>
              <a:stretch>
                <a:fillRect/>
              </a:stretch>
            </p:blipFill>
            <p:spPr>
              <a:xfrm>
                <a:off x="1814730" y="3854535"/>
                <a:ext cx="55080" cy="97200"/>
              </a:xfrm>
              <a:prstGeom prst="rect">
                <a:avLst/>
              </a:prstGeom>
            </p:spPr>
          </p:pic>
        </mc:Fallback>
      </mc:AlternateContent>
      <p:grpSp>
        <p:nvGrpSpPr>
          <p:cNvPr id="37" name="Group 36">
            <a:extLst>
              <a:ext uri="{FF2B5EF4-FFF2-40B4-BE49-F238E27FC236}">
                <a16:creationId xmlns:a16="http://schemas.microsoft.com/office/drawing/2014/main" id="{761D7992-B63F-0D97-1451-C796281877E0}"/>
              </a:ext>
            </a:extLst>
          </p:cNvPr>
          <p:cNvGrpSpPr/>
          <p:nvPr/>
        </p:nvGrpSpPr>
        <p:grpSpPr>
          <a:xfrm>
            <a:off x="2101650" y="3815295"/>
            <a:ext cx="411840" cy="161280"/>
            <a:chOff x="2339775" y="4005795"/>
            <a:chExt cx="411840" cy="161280"/>
          </a:xfrm>
        </p:grpSpPr>
        <mc:AlternateContent xmlns:mc="http://schemas.openxmlformats.org/markup-compatibility/2006">
          <mc:Choice xmlns:p14="http://schemas.microsoft.com/office/powerpoint/2010/main" Requires="p14">
            <p:contentPart p14:bwMode="auto" r:id="rId7">
              <p14:nvContentPartPr>
                <p14:cNvPr id="20" name="Ink 19">
                  <a:extLst>
                    <a:ext uri="{FF2B5EF4-FFF2-40B4-BE49-F238E27FC236}">
                      <a16:creationId xmlns:a16="http://schemas.microsoft.com/office/drawing/2014/main" id="{FCECAFA4-74F9-DFED-618E-70A563D310A9}"/>
                    </a:ext>
                  </a:extLst>
                </p14:cNvPr>
                <p14:cNvContentPartPr/>
                <p14:nvPr/>
              </p14:nvContentPartPr>
              <p14:xfrm>
                <a:off x="2339775" y="4005795"/>
                <a:ext cx="199080" cy="161280"/>
              </p14:xfrm>
            </p:contentPart>
          </mc:Choice>
          <mc:Fallback>
            <p:pic>
              <p:nvPicPr>
                <p:cNvPr id="20" name="Ink 19">
                  <a:extLst>
                    <a:ext uri="{FF2B5EF4-FFF2-40B4-BE49-F238E27FC236}">
                      <a16:creationId xmlns:a16="http://schemas.microsoft.com/office/drawing/2014/main" id="{FCECAFA4-74F9-DFED-618E-70A563D310A9}"/>
                    </a:ext>
                  </a:extLst>
                </p:cNvPr>
                <p:cNvPicPr/>
                <p:nvPr/>
              </p:nvPicPr>
              <p:blipFill>
                <a:blip r:embed="rId8"/>
                <a:stretch>
                  <a:fillRect/>
                </a:stretch>
              </p:blipFill>
              <p:spPr>
                <a:xfrm>
                  <a:off x="2330775" y="3996795"/>
                  <a:ext cx="21672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1" name="Ink 20">
                  <a:extLst>
                    <a:ext uri="{FF2B5EF4-FFF2-40B4-BE49-F238E27FC236}">
                      <a16:creationId xmlns:a16="http://schemas.microsoft.com/office/drawing/2014/main" id="{559CB09D-BAB1-F810-A2C1-90B3D45822D4}"/>
                    </a:ext>
                  </a:extLst>
                </p14:cNvPr>
                <p14:cNvContentPartPr/>
                <p14:nvPr/>
              </p14:nvContentPartPr>
              <p14:xfrm>
                <a:off x="2659095" y="4138635"/>
                <a:ext cx="85320" cy="360"/>
              </p14:xfrm>
            </p:contentPart>
          </mc:Choice>
          <mc:Fallback>
            <p:pic>
              <p:nvPicPr>
                <p:cNvPr id="21" name="Ink 20">
                  <a:extLst>
                    <a:ext uri="{FF2B5EF4-FFF2-40B4-BE49-F238E27FC236}">
                      <a16:creationId xmlns:a16="http://schemas.microsoft.com/office/drawing/2014/main" id="{559CB09D-BAB1-F810-A2C1-90B3D45822D4}"/>
                    </a:ext>
                  </a:extLst>
                </p:cNvPr>
                <p:cNvPicPr/>
                <p:nvPr/>
              </p:nvPicPr>
              <p:blipFill>
                <a:blip r:embed="rId10"/>
                <a:stretch>
                  <a:fillRect/>
                </a:stretch>
              </p:blipFill>
              <p:spPr>
                <a:xfrm>
                  <a:off x="2650455" y="4129635"/>
                  <a:ext cx="1029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2" name="Ink 21">
                  <a:extLst>
                    <a:ext uri="{FF2B5EF4-FFF2-40B4-BE49-F238E27FC236}">
                      <a16:creationId xmlns:a16="http://schemas.microsoft.com/office/drawing/2014/main" id="{24E05796-89B9-66DA-C130-03955FE4F666}"/>
                    </a:ext>
                  </a:extLst>
                </p14:cNvPr>
                <p14:cNvContentPartPr/>
                <p14:nvPr/>
              </p14:nvContentPartPr>
              <p14:xfrm>
                <a:off x="2639295" y="4069155"/>
                <a:ext cx="112320" cy="69480"/>
              </p14:xfrm>
            </p:contentPart>
          </mc:Choice>
          <mc:Fallback>
            <p:pic>
              <p:nvPicPr>
                <p:cNvPr id="22" name="Ink 21">
                  <a:extLst>
                    <a:ext uri="{FF2B5EF4-FFF2-40B4-BE49-F238E27FC236}">
                      <a16:creationId xmlns:a16="http://schemas.microsoft.com/office/drawing/2014/main" id="{24E05796-89B9-66DA-C130-03955FE4F666}"/>
                    </a:ext>
                  </a:extLst>
                </p:cNvPr>
                <p:cNvPicPr/>
                <p:nvPr/>
              </p:nvPicPr>
              <p:blipFill>
                <a:blip r:embed="rId12"/>
                <a:stretch>
                  <a:fillRect/>
                </a:stretch>
              </p:blipFill>
              <p:spPr>
                <a:xfrm>
                  <a:off x="2630295" y="4060515"/>
                  <a:ext cx="129960" cy="87120"/>
                </a:xfrm>
                <a:prstGeom prst="rect">
                  <a:avLst/>
                </a:prstGeom>
              </p:spPr>
            </p:pic>
          </mc:Fallback>
        </mc:AlternateContent>
      </p:grpSp>
      <p:grpSp>
        <p:nvGrpSpPr>
          <p:cNvPr id="36" name="Group 35">
            <a:extLst>
              <a:ext uri="{FF2B5EF4-FFF2-40B4-BE49-F238E27FC236}">
                <a16:creationId xmlns:a16="http://schemas.microsoft.com/office/drawing/2014/main" id="{3C4AA865-CD62-4F27-18C4-E895E83FEEF7}"/>
              </a:ext>
            </a:extLst>
          </p:cNvPr>
          <p:cNvGrpSpPr/>
          <p:nvPr/>
        </p:nvGrpSpPr>
        <p:grpSpPr>
          <a:xfrm>
            <a:off x="2689890" y="3790455"/>
            <a:ext cx="296280" cy="251280"/>
            <a:chOff x="2928015" y="3980955"/>
            <a:chExt cx="296280" cy="251280"/>
          </a:xfrm>
        </p:grpSpPr>
        <mc:AlternateContent xmlns:mc="http://schemas.openxmlformats.org/markup-compatibility/2006">
          <mc:Choice xmlns:p14="http://schemas.microsoft.com/office/powerpoint/2010/main" Requires="p14">
            <p:contentPart p14:bwMode="auto" r:id="rId13">
              <p14:nvContentPartPr>
                <p14:cNvPr id="23" name="Ink 22">
                  <a:extLst>
                    <a:ext uri="{FF2B5EF4-FFF2-40B4-BE49-F238E27FC236}">
                      <a16:creationId xmlns:a16="http://schemas.microsoft.com/office/drawing/2014/main" id="{0FFA43CA-853B-F8B2-640A-FB483CC579B8}"/>
                    </a:ext>
                  </a:extLst>
                </p14:cNvPr>
                <p14:cNvContentPartPr/>
                <p14:nvPr/>
              </p14:nvContentPartPr>
              <p14:xfrm>
                <a:off x="2928015" y="3980955"/>
                <a:ext cx="148320" cy="175320"/>
              </p14:xfrm>
            </p:contentPart>
          </mc:Choice>
          <mc:Fallback>
            <p:pic>
              <p:nvPicPr>
                <p:cNvPr id="23" name="Ink 22">
                  <a:extLst>
                    <a:ext uri="{FF2B5EF4-FFF2-40B4-BE49-F238E27FC236}">
                      <a16:creationId xmlns:a16="http://schemas.microsoft.com/office/drawing/2014/main" id="{0FFA43CA-853B-F8B2-640A-FB483CC579B8}"/>
                    </a:ext>
                  </a:extLst>
                </p:cNvPr>
                <p:cNvPicPr/>
                <p:nvPr/>
              </p:nvPicPr>
              <p:blipFill>
                <a:blip r:embed="rId14"/>
                <a:stretch>
                  <a:fillRect/>
                </a:stretch>
              </p:blipFill>
              <p:spPr>
                <a:xfrm>
                  <a:off x="2919375" y="3971955"/>
                  <a:ext cx="16596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4" name="Ink 23">
                  <a:extLst>
                    <a:ext uri="{FF2B5EF4-FFF2-40B4-BE49-F238E27FC236}">
                      <a16:creationId xmlns:a16="http://schemas.microsoft.com/office/drawing/2014/main" id="{44D42901-5999-0056-78E6-1F7E19045935}"/>
                    </a:ext>
                  </a:extLst>
                </p14:cNvPr>
                <p14:cNvContentPartPr/>
                <p14:nvPr/>
              </p14:nvContentPartPr>
              <p14:xfrm>
                <a:off x="3220335" y="4084635"/>
                <a:ext cx="3960" cy="30600"/>
              </p14:xfrm>
            </p:contentPart>
          </mc:Choice>
          <mc:Fallback>
            <p:pic>
              <p:nvPicPr>
                <p:cNvPr id="24" name="Ink 23">
                  <a:extLst>
                    <a:ext uri="{FF2B5EF4-FFF2-40B4-BE49-F238E27FC236}">
                      <a16:creationId xmlns:a16="http://schemas.microsoft.com/office/drawing/2014/main" id="{44D42901-5999-0056-78E6-1F7E19045935}"/>
                    </a:ext>
                  </a:extLst>
                </p:cNvPr>
                <p:cNvPicPr/>
                <p:nvPr/>
              </p:nvPicPr>
              <p:blipFill>
                <a:blip r:embed="rId16"/>
                <a:stretch>
                  <a:fillRect/>
                </a:stretch>
              </p:blipFill>
              <p:spPr>
                <a:xfrm>
                  <a:off x="3211695" y="4075635"/>
                  <a:ext cx="2160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5" name="Ink 24">
                  <a:extLst>
                    <a:ext uri="{FF2B5EF4-FFF2-40B4-BE49-F238E27FC236}">
                      <a16:creationId xmlns:a16="http://schemas.microsoft.com/office/drawing/2014/main" id="{B9C77F13-D4C1-08A3-2BD6-A57021288561}"/>
                    </a:ext>
                  </a:extLst>
                </p14:cNvPr>
                <p14:cNvContentPartPr/>
                <p14:nvPr/>
              </p14:nvContentPartPr>
              <p14:xfrm>
                <a:off x="3195135" y="4231875"/>
                <a:ext cx="7560" cy="360"/>
              </p14:xfrm>
            </p:contentPart>
          </mc:Choice>
          <mc:Fallback>
            <p:pic>
              <p:nvPicPr>
                <p:cNvPr id="25" name="Ink 24">
                  <a:extLst>
                    <a:ext uri="{FF2B5EF4-FFF2-40B4-BE49-F238E27FC236}">
                      <a16:creationId xmlns:a16="http://schemas.microsoft.com/office/drawing/2014/main" id="{B9C77F13-D4C1-08A3-2BD6-A57021288561}"/>
                    </a:ext>
                  </a:extLst>
                </p:cNvPr>
                <p:cNvPicPr/>
                <p:nvPr/>
              </p:nvPicPr>
              <p:blipFill>
                <a:blip r:embed="rId18"/>
                <a:stretch>
                  <a:fillRect/>
                </a:stretch>
              </p:blipFill>
              <p:spPr>
                <a:xfrm>
                  <a:off x="3186135" y="4222875"/>
                  <a:ext cx="25200" cy="18000"/>
                </a:xfrm>
                <a:prstGeom prst="rect">
                  <a:avLst/>
                </a:prstGeom>
              </p:spPr>
            </p:pic>
          </mc:Fallback>
        </mc:AlternateContent>
      </p:grpSp>
      <p:grpSp>
        <p:nvGrpSpPr>
          <p:cNvPr id="35" name="Group 34">
            <a:extLst>
              <a:ext uri="{FF2B5EF4-FFF2-40B4-BE49-F238E27FC236}">
                <a16:creationId xmlns:a16="http://schemas.microsoft.com/office/drawing/2014/main" id="{B6268EF6-5C13-EEBB-6474-13E4B49A29AE}"/>
              </a:ext>
            </a:extLst>
          </p:cNvPr>
          <p:cNvGrpSpPr/>
          <p:nvPr/>
        </p:nvGrpSpPr>
        <p:grpSpPr>
          <a:xfrm>
            <a:off x="3345810" y="3777855"/>
            <a:ext cx="650880" cy="658440"/>
            <a:chOff x="3583935" y="3968355"/>
            <a:chExt cx="650880" cy="658440"/>
          </a:xfrm>
        </p:grpSpPr>
        <mc:AlternateContent xmlns:mc="http://schemas.openxmlformats.org/markup-compatibility/2006">
          <mc:Choice xmlns:p14="http://schemas.microsoft.com/office/powerpoint/2010/main" Requires="p14">
            <p:contentPart p14:bwMode="auto" r:id="rId19">
              <p14:nvContentPartPr>
                <p14:cNvPr id="26" name="Ink 25">
                  <a:extLst>
                    <a:ext uri="{FF2B5EF4-FFF2-40B4-BE49-F238E27FC236}">
                      <a16:creationId xmlns:a16="http://schemas.microsoft.com/office/drawing/2014/main" id="{DB77AC84-C27B-387D-B864-94BD54D2D768}"/>
                    </a:ext>
                  </a:extLst>
                </p14:cNvPr>
                <p14:cNvContentPartPr/>
                <p14:nvPr/>
              </p14:nvContentPartPr>
              <p14:xfrm>
                <a:off x="3583935" y="3968355"/>
                <a:ext cx="142200" cy="658440"/>
              </p14:xfrm>
            </p:contentPart>
          </mc:Choice>
          <mc:Fallback>
            <p:pic>
              <p:nvPicPr>
                <p:cNvPr id="26" name="Ink 25">
                  <a:extLst>
                    <a:ext uri="{FF2B5EF4-FFF2-40B4-BE49-F238E27FC236}">
                      <a16:creationId xmlns:a16="http://schemas.microsoft.com/office/drawing/2014/main" id="{DB77AC84-C27B-387D-B864-94BD54D2D768}"/>
                    </a:ext>
                  </a:extLst>
                </p:cNvPr>
                <p:cNvPicPr/>
                <p:nvPr/>
              </p:nvPicPr>
              <p:blipFill>
                <a:blip r:embed="rId20"/>
                <a:stretch>
                  <a:fillRect/>
                </a:stretch>
              </p:blipFill>
              <p:spPr>
                <a:xfrm>
                  <a:off x="3574935" y="3959355"/>
                  <a:ext cx="159840" cy="6760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7" name="Ink 26">
                  <a:extLst>
                    <a:ext uri="{FF2B5EF4-FFF2-40B4-BE49-F238E27FC236}">
                      <a16:creationId xmlns:a16="http://schemas.microsoft.com/office/drawing/2014/main" id="{262C7A38-5EA8-9081-92F4-4969AC3DDD28}"/>
                    </a:ext>
                  </a:extLst>
                </p14:cNvPr>
                <p14:cNvContentPartPr/>
                <p14:nvPr/>
              </p14:nvContentPartPr>
              <p14:xfrm>
                <a:off x="3757455" y="4098675"/>
                <a:ext cx="264600" cy="160200"/>
              </p14:xfrm>
            </p:contentPart>
          </mc:Choice>
          <mc:Fallback>
            <p:pic>
              <p:nvPicPr>
                <p:cNvPr id="27" name="Ink 26">
                  <a:extLst>
                    <a:ext uri="{FF2B5EF4-FFF2-40B4-BE49-F238E27FC236}">
                      <a16:creationId xmlns:a16="http://schemas.microsoft.com/office/drawing/2014/main" id="{262C7A38-5EA8-9081-92F4-4969AC3DDD28}"/>
                    </a:ext>
                  </a:extLst>
                </p:cNvPr>
                <p:cNvPicPr/>
                <p:nvPr/>
              </p:nvPicPr>
              <p:blipFill>
                <a:blip r:embed="rId22"/>
                <a:stretch>
                  <a:fillRect/>
                </a:stretch>
              </p:blipFill>
              <p:spPr>
                <a:xfrm>
                  <a:off x="3748815" y="4089675"/>
                  <a:ext cx="28224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8" name="Ink 27">
                  <a:extLst>
                    <a:ext uri="{FF2B5EF4-FFF2-40B4-BE49-F238E27FC236}">
                      <a16:creationId xmlns:a16="http://schemas.microsoft.com/office/drawing/2014/main" id="{71E0222F-8E6B-BBA2-7DF5-7B247D94DBDE}"/>
                    </a:ext>
                  </a:extLst>
                </p14:cNvPr>
                <p14:cNvContentPartPr/>
                <p14:nvPr/>
              </p14:nvContentPartPr>
              <p14:xfrm>
                <a:off x="4074255" y="4113795"/>
                <a:ext cx="52560" cy="166680"/>
              </p14:xfrm>
            </p:contentPart>
          </mc:Choice>
          <mc:Fallback>
            <p:pic>
              <p:nvPicPr>
                <p:cNvPr id="28" name="Ink 27">
                  <a:extLst>
                    <a:ext uri="{FF2B5EF4-FFF2-40B4-BE49-F238E27FC236}">
                      <a16:creationId xmlns:a16="http://schemas.microsoft.com/office/drawing/2014/main" id="{71E0222F-8E6B-BBA2-7DF5-7B247D94DBDE}"/>
                    </a:ext>
                  </a:extLst>
                </p:cNvPr>
                <p:cNvPicPr/>
                <p:nvPr/>
              </p:nvPicPr>
              <p:blipFill>
                <a:blip r:embed="rId24"/>
                <a:stretch>
                  <a:fillRect/>
                </a:stretch>
              </p:blipFill>
              <p:spPr>
                <a:xfrm>
                  <a:off x="4065255" y="4105155"/>
                  <a:ext cx="7020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9" name="Ink 28">
                  <a:extLst>
                    <a:ext uri="{FF2B5EF4-FFF2-40B4-BE49-F238E27FC236}">
                      <a16:creationId xmlns:a16="http://schemas.microsoft.com/office/drawing/2014/main" id="{C5C92D61-A721-DD1D-A0F5-3FBFF23D5F06}"/>
                    </a:ext>
                  </a:extLst>
                </p14:cNvPr>
                <p14:cNvContentPartPr/>
                <p14:nvPr/>
              </p14:nvContentPartPr>
              <p14:xfrm>
                <a:off x="4171815" y="4118835"/>
                <a:ext cx="63000" cy="147960"/>
              </p14:xfrm>
            </p:contentPart>
          </mc:Choice>
          <mc:Fallback>
            <p:pic>
              <p:nvPicPr>
                <p:cNvPr id="29" name="Ink 28">
                  <a:extLst>
                    <a:ext uri="{FF2B5EF4-FFF2-40B4-BE49-F238E27FC236}">
                      <a16:creationId xmlns:a16="http://schemas.microsoft.com/office/drawing/2014/main" id="{C5C92D61-A721-DD1D-A0F5-3FBFF23D5F06}"/>
                    </a:ext>
                  </a:extLst>
                </p:cNvPr>
                <p:cNvPicPr/>
                <p:nvPr/>
              </p:nvPicPr>
              <p:blipFill>
                <a:blip r:embed="rId26"/>
                <a:stretch>
                  <a:fillRect/>
                </a:stretch>
              </p:blipFill>
              <p:spPr>
                <a:xfrm>
                  <a:off x="4163175" y="4109835"/>
                  <a:ext cx="80640" cy="165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
            <p14:nvContentPartPr>
              <p14:cNvPr id="30" name="Ink 29">
                <a:extLst>
                  <a:ext uri="{FF2B5EF4-FFF2-40B4-BE49-F238E27FC236}">
                    <a16:creationId xmlns:a16="http://schemas.microsoft.com/office/drawing/2014/main" id="{59CB8C48-7F50-7E06-EDAA-9CB4543DAF25}"/>
                  </a:ext>
                </a:extLst>
              </p14:cNvPr>
              <p14:cNvContentPartPr/>
              <p14:nvPr/>
            </p14:nvContentPartPr>
            <p14:xfrm>
              <a:off x="4184250" y="4034535"/>
              <a:ext cx="115920" cy="28440"/>
            </p14:xfrm>
          </p:contentPart>
        </mc:Choice>
        <mc:Fallback>
          <p:pic>
            <p:nvPicPr>
              <p:cNvPr id="30" name="Ink 29">
                <a:extLst>
                  <a:ext uri="{FF2B5EF4-FFF2-40B4-BE49-F238E27FC236}">
                    <a16:creationId xmlns:a16="http://schemas.microsoft.com/office/drawing/2014/main" id="{59CB8C48-7F50-7E06-EDAA-9CB4543DAF25}"/>
                  </a:ext>
                </a:extLst>
              </p:cNvPr>
              <p:cNvPicPr/>
              <p:nvPr/>
            </p:nvPicPr>
            <p:blipFill>
              <a:blip r:embed="rId28"/>
              <a:stretch>
                <a:fillRect/>
              </a:stretch>
            </p:blipFill>
            <p:spPr>
              <a:xfrm>
                <a:off x="4175250" y="4025895"/>
                <a:ext cx="133560" cy="46080"/>
              </a:xfrm>
              <a:prstGeom prst="rect">
                <a:avLst/>
              </a:prstGeom>
            </p:spPr>
          </p:pic>
        </mc:Fallback>
      </mc:AlternateContent>
      <p:grpSp>
        <p:nvGrpSpPr>
          <p:cNvPr id="34" name="Group 33">
            <a:extLst>
              <a:ext uri="{FF2B5EF4-FFF2-40B4-BE49-F238E27FC236}">
                <a16:creationId xmlns:a16="http://schemas.microsoft.com/office/drawing/2014/main" id="{C33EED4F-42C3-627E-508A-7D04AAE25FDD}"/>
              </a:ext>
            </a:extLst>
          </p:cNvPr>
          <p:cNvGrpSpPr/>
          <p:nvPr/>
        </p:nvGrpSpPr>
        <p:grpSpPr>
          <a:xfrm>
            <a:off x="4605450" y="3764175"/>
            <a:ext cx="903600" cy="387000"/>
            <a:chOff x="4843575" y="3954675"/>
            <a:chExt cx="903600" cy="387000"/>
          </a:xfrm>
        </p:grpSpPr>
        <mc:AlternateContent xmlns:mc="http://schemas.openxmlformats.org/markup-compatibility/2006">
          <mc:Choice xmlns:p14="http://schemas.microsoft.com/office/powerpoint/2010/main" Requires="p14">
            <p:contentPart p14:bwMode="auto" r:id="rId29">
              <p14:nvContentPartPr>
                <p14:cNvPr id="31" name="Ink 30">
                  <a:extLst>
                    <a:ext uri="{FF2B5EF4-FFF2-40B4-BE49-F238E27FC236}">
                      <a16:creationId xmlns:a16="http://schemas.microsoft.com/office/drawing/2014/main" id="{7C593EB4-9429-A2B8-ED3B-F841E02FFEDF}"/>
                    </a:ext>
                  </a:extLst>
                </p14:cNvPr>
                <p14:cNvContentPartPr/>
                <p14:nvPr/>
              </p14:nvContentPartPr>
              <p14:xfrm>
                <a:off x="4843575" y="3954675"/>
                <a:ext cx="344160" cy="362160"/>
              </p14:xfrm>
            </p:contentPart>
          </mc:Choice>
          <mc:Fallback>
            <p:pic>
              <p:nvPicPr>
                <p:cNvPr id="31" name="Ink 30">
                  <a:extLst>
                    <a:ext uri="{FF2B5EF4-FFF2-40B4-BE49-F238E27FC236}">
                      <a16:creationId xmlns:a16="http://schemas.microsoft.com/office/drawing/2014/main" id="{7C593EB4-9429-A2B8-ED3B-F841E02FFEDF}"/>
                    </a:ext>
                  </a:extLst>
                </p:cNvPr>
                <p:cNvPicPr/>
                <p:nvPr/>
              </p:nvPicPr>
              <p:blipFill>
                <a:blip r:embed="rId30"/>
                <a:stretch>
                  <a:fillRect/>
                </a:stretch>
              </p:blipFill>
              <p:spPr>
                <a:xfrm>
                  <a:off x="4834935" y="3945675"/>
                  <a:ext cx="36180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2" name="Ink 31">
                  <a:extLst>
                    <a:ext uri="{FF2B5EF4-FFF2-40B4-BE49-F238E27FC236}">
                      <a16:creationId xmlns:a16="http://schemas.microsoft.com/office/drawing/2014/main" id="{90BBD49D-C7ED-AE30-A3D0-6F76F023D519}"/>
                    </a:ext>
                  </a:extLst>
                </p14:cNvPr>
                <p14:cNvContentPartPr/>
                <p14:nvPr/>
              </p14:nvContentPartPr>
              <p14:xfrm>
                <a:off x="5237775" y="4049715"/>
                <a:ext cx="11160" cy="15480"/>
              </p14:xfrm>
            </p:contentPart>
          </mc:Choice>
          <mc:Fallback>
            <p:pic>
              <p:nvPicPr>
                <p:cNvPr id="32" name="Ink 31">
                  <a:extLst>
                    <a:ext uri="{FF2B5EF4-FFF2-40B4-BE49-F238E27FC236}">
                      <a16:creationId xmlns:a16="http://schemas.microsoft.com/office/drawing/2014/main" id="{90BBD49D-C7ED-AE30-A3D0-6F76F023D519}"/>
                    </a:ext>
                  </a:extLst>
                </p:cNvPr>
                <p:cNvPicPr/>
                <p:nvPr/>
              </p:nvPicPr>
              <p:blipFill>
                <a:blip r:embed="rId32"/>
                <a:stretch>
                  <a:fillRect/>
                </a:stretch>
              </p:blipFill>
              <p:spPr>
                <a:xfrm>
                  <a:off x="5229135" y="4041075"/>
                  <a:ext cx="2880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3" name="Ink 32">
                  <a:extLst>
                    <a:ext uri="{FF2B5EF4-FFF2-40B4-BE49-F238E27FC236}">
                      <a16:creationId xmlns:a16="http://schemas.microsoft.com/office/drawing/2014/main" id="{17731DB3-8AD4-0A7C-6594-CB6E2EBBB709}"/>
                    </a:ext>
                  </a:extLst>
                </p14:cNvPr>
                <p14:cNvContentPartPr/>
                <p14:nvPr/>
              </p14:nvContentPartPr>
              <p14:xfrm>
                <a:off x="5284935" y="3970875"/>
                <a:ext cx="462240" cy="370800"/>
              </p14:xfrm>
            </p:contentPart>
          </mc:Choice>
          <mc:Fallback>
            <p:pic>
              <p:nvPicPr>
                <p:cNvPr id="33" name="Ink 32">
                  <a:extLst>
                    <a:ext uri="{FF2B5EF4-FFF2-40B4-BE49-F238E27FC236}">
                      <a16:creationId xmlns:a16="http://schemas.microsoft.com/office/drawing/2014/main" id="{17731DB3-8AD4-0A7C-6594-CB6E2EBBB709}"/>
                    </a:ext>
                  </a:extLst>
                </p:cNvPr>
                <p:cNvPicPr/>
                <p:nvPr/>
              </p:nvPicPr>
              <p:blipFill>
                <a:blip r:embed="rId34"/>
                <a:stretch>
                  <a:fillRect/>
                </a:stretch>
              </p:blipFill>
              <p:spPr>
                <a:xfrm>
                  <a:off x="5275935" y="3961875"/>
                  <a:ext cx="479880" cy="388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5">
            <p14:nvContentPartPr>
              <p14:cNvPr id="38" name="Ink 37">
                <a:extLst>
                  <a:ext uri="{FF2B5EF4-FFF2-40B4-BE49-F238E27FC236}">
                    <a16:creationId xmlns:a16="http://schemas.microsoft.com/office/drawing/2014/main" id="{B6C191FD-A334-34CA-2D07-593AAF2473E7}"/>
                  </a:ext>
                </a:extLst>
              </p14:cNvPr>
              <p14:cNvContentPartPr/>
              <p14:nvPr/>
            </p14:nvContentPartPr>
            <p14:xfrm>
              <a:off x="1780170" y="4683615"/>
              <a:ext cx="54720" cy="102960"/>
            </p14:xfrm>
          </p:contentPart>
        </mc:Choice>
        <mc:Fallback>
          <p:pic>
            <p:nvPicPr>
              <p:cNvPr id="38" name="Ink 37">
                <a:extLst>
                  <a:ext uri="{FF2B5EF4-FFF2-40B4-BE49-F238E27FC236}">
                    <a16:creationId xmlns:a16="http://schemas.microsoft.com/office/drawing/2014/main" id="{B6C191FD-A334-34CA-2D07-593AAF2473E7}"/>
                  </a:ext>
                </a:extLst>
              </p:cNvPr>
              <p:cNvPicPr/>
              <p:nvPr/>
            </p:nvPicPr>
            <p:blipFill>
              <a:blip r:embed="rId36"/>
              <a:stretch>
                <a:fillRect/>
              </a:stretch>
            </p:blipFill>
            <p:spPr>
              <a:xfrm>
                <a:off x="1771530" y="4674615"/>
                <a:ext cx="72360" cy="120600"/>
              </a:xfrm>
              <a:prstGeom prst="rect">
                <a:avLst/>
              </a:prstGeom>
            </p:spPr>
          </p:pic>
        </mc:Fallback>
      </mc:AlternateContent>
      <p:grpSp>
        <p:nvGrpSpPr>
          <p:cNvPr id="44" name="Group 43">
            <a:extLst>
              <a:ext uri="{FF2B5EF4-FFF2-40B4-BE49-F238E27FC236}">
                <a16:creationId xmlns:a16="http://schemas.microsoft.com/office/drawing/2014/main" id="{29A8FE79-E928-FC13-1113-81E6F99195B3}"/>
              </a:ext>
            </a:extLst>
          </p:cNvPr>
          <p:cNvGrpSpPr/>
          <p:nvPr/>
        </p:nvGrpSpPr>
        <p:grpSpPr>
          <a:xfrm>
            <a:off x="2014890" y="4552215"/>
            <a:ext cx="1000080" cy="320760"/>
            <a:chOff x="2253015" y="4742715"/>
            <a:chExt cx="1000080" cy="320760"/>
          </a:xfrm>
        </p:grpSpPr>
        <mc:AlternateContent xmlns:mc="http://schemas.openxmlformats.org/markup-compatibility/2006">
          <mc:Choice xmlns:p14="http://schemas.microsoft.com/office/powerpoint/2010/main" Requires="p14">
            <p:contentPart p14:bwMode="auto" r:id="rId37">
              <p14:nvContentPartPr>
                <p14:cNvPr id="39" name="Ink 38">
                  <a:extLst>
                    <a:ext uri="{FF2B5EF4-FFF2-40B4-BE49-F238E27FC236}">
                      <a16:creationId xmlns:a16="http://schemas.microsoft.com/office/drawing/2014/main" id="{4D489505-58A9-BB51-D108-2153C6711834}"/>
                    </a:ext>
                  </a:extLst>
                </p14:cNvPr>
                <p14:cNvContentPartPr/>
                <p14:nvPr/>
              </p14:nvContentPartPr>
              <p14:xfrm>
                <a:off x="2253015" y="4818675"/>
                <a:ext cx="188280" cy="144000"/>
              </p14:xfrm>
            </p:contentPart>
          </mc:Choice>
          <mc:Fallback>
            <p:pic>
              <p:nvPicPr>
                <p:cNvPr id="39" name="Ink 38">
                  <a:extLst>
                    <a:ext uri="{FF2B5EF4-FFF2-40B4-BE49-F238E27FC236}">
                      <a16:creationId xmlns:a16="http://schemas.microsoft.com/office/drawing/2014/main" id="{4D489505-58A9-BB51-D108-2153C6711834}"/>
                    </a:ext>
                  </a:extLst>
                </p:cNvPr>
                <p:cNvPicPr/>
                <p:nvPr/>
              </p:nvPicPr>
              <p:blipFill>
                <a:blip r:embed="rId38"/>
                <a:stretch>
                  <a:fillRect/>
                </a:stretch>
              </p:blipFill>
              <p:spPr>
                <a:xfrm>
                  <a:off x="2244015" y="4809675"/>
                  <a:ext cx="20592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0" name="Ink 39">
                  <a:extLst>
                    <a:ext uri="{FF2B5EF4-FFF2-40B4-BE49-F238E27FC236}">
                      <a16:creationId xmlns:a16="http://schemas.microsoft.com/office/drawing/2014/main" id="{6EA45219-1BC1-F329-AE97-D24474B4BB7D}"/>
                    </a:ext>
                  </a:extLst>
                </p14:cNvPr>
                <p14:cNvContentPartPr/>
                <p14:nvPr/>
              </p14:nvContentPartPr>
              <p14:xfrm>
                <a:off x="2563335" y="4742715"/>
                <a:ext cx="195120" cy="320760"/>
              </p14:xfrm>
            </p:contentPart>
          </mc:Choice>
          <mc:Fallback>
            <p:pic>
              <p:nvPicPr>
                <p:cNvPr id="40" name="Ink 39">
                  <a:extLst>
                    <a:ext uri="{FF2B5EF4-FFF2-40B4-BE49-F238E27FC236}">
                      <a16:creationId xmlns:a16="http://schemas.microsoft.com/office/drawing/2014/main" id="{6EA45219-1BC1-F329-AE97-D24474B4BB7D}"/>
                    </a:ext>
                  </a:extLst>
                </p:cNvPr>
                <p:cNvPicPr/>
                <p:nvPr/>
              </p:nvPicPr>
              <p:blipFill>
                <a:blip r:embed="rId40"/>
                <a:stretch>
                  <a:fillRect/>
                </a:stretch>
              </p:blipFill>
              <p:spPr>
                <a:xfrm>
                  <a:off x="2554695" y="4734075"/>
                  <a:ext cx="21276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1" name="Ink 40">
                  <a:extLst>
                    <a:ext uri="{FF2B5EF4-FFF2-40B4-BE49-F238E27FC236}">
                      <a16:creationId xmlns:a16="http://schemas.microsoft.com/office/drawing/2014/main" id="{D77E5FF1-A5FD-36E3-F8CC-A93A989FFB37}"/>
                    </a:ext>
                  </a:extLst>
                </p14:cNvPr>
                <p14:cNvContentPartPr/>
                <p14:nvPr/>
              </p14:nvContentPartPr>
              <p14:xfrm>
                <a:off x="2874015" y="4770075"/>
                <a:ext cx="245880" cy="265680"/>
              </p14:xfrm>
            </p:contentPart>
          </mc:Choice>
          <mc:Fallback>
            <p:pic>
              <p:nvPicPr>
                <p:cNvPr id="41" name="Ink 40">
                  <a:extLst>
                    <a:ext uri="{FF2B5EF4-FFF2-40B4-BE49-F238E27FC236}">
                      <a16:creationId xmlns:a16="http://schemas.microsoft.com/office/drawing/2014/main" id="{D77E5FF1-A5FD-36E3-F8CC-A93A989FFB37}"/>
                    </a:ext>
                  </a:extLst>
                </p:cNvPr>
                <p:cNvPicPr/>
                <p:nvPr/>
              </p:nvPicPr>
              <p:blipFill>
                <a:blip r:embed="rId42"/>
                <a:stretch>
                  <a:fillRect/>
                </a:stretch>
              </p:blipFill>
              <p:spPr>
                <a:xfrm>
                  <a:off x="2865015" y="4761435"/>
                  <a:ext cx="26352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2" name="Ink 41">
                  <a:extLst>
                    <a:ext uri="{FF2B5EF4-FFF2-40B4-BE49-F238E27FC236}">
                      <a16:creationId xmlns:a16="http://schemas.microsoft.com/office/drawing/2014/main" id="{6AA930D4-7ED1-4AE5-BE37-9DA644F8E223}"/>
                    </a:ext>
                  </a:extLst>
                </p14:cNvPr>
                <p14:cNvContentPartPr/>
                <p14:nvPr/>
              </p14:nvContentPartPr>
              <p14:xfrm>
                <a:off x="3234735" y="4924515"/>
                <a:ext cx="11160" cy="30600"/>
              </p14:xfrm>
            </p:contentPart>
          </mc:Choice>
          <mc:Fallback>
            <p:pic>
              <p:nvPicPr>
                <p:cNvPr id="42" name="Ink 41">
                  <a:extLst>
                    <a:ext uri="{FF2B5EF4-FFF2-40B4-BE49-F238E27FC236}">
                      <a16:creationId xmlns:a16="http://schemas.microsoft.com/office/drawing/2014/main" id="{6AA930D4-7ED1-4AE5-BE37-9DA644F8E223}"/>
                    </a:ext>
                  </a:extLst>
                </p:cNvPr>
                <p:cNvPicPr/>
                <p:nvPr/>
              </p:nvPicPr>
              <p:blipFill>
                <a:blip r:embed="rId44"/>
                <a:stretch>
                  <a:fillRect/>
                </a:stretch>
              </p:blipFill>
              <p:spPr>
                <a:xfrm>
                  <a:off x="3226095" y="4915875"/>
                  <a:ext cx="2880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3" name="Ink 42">
                  <a:extLst>
                    <a:ext uri="{FF2B5EF4-FFF2-40B4-BE49-F238E27FC236}">
                      <a16:creationId xmlns:a16="http://schemas.microsoft.com/office/drawing/2014/main" id="{D3249E8D-586A-B23D-839E-3DD299C128B9}"/>
                    </a:ext>
                  </a:extLst>
                </p14:cNvPr>
                <p14:cNvContentPartPr/>
                <p14:nvPr/>
              </p14:nvContentPartPr>
              <p14:xfrm>
                <a:off x="3241935" y="5030715"/>
                <a:ext cx="11160" cy="4680"/>
              </p14:xfrm>
            </p:contentPart>
          </mc:Choice>
          <mc:Fallback>
            <p:pic>
              <p:nvPicPr>
                <p:cNvPr id="43" name="Ink 42">
                  <a:extLst>
                    <a:ext uri="{FF2B5EF4-FFF2-40B4-BE49-F238E27FC236}">
                      <a16:creationId xmlns:a16="http://schemas.microsoft.com/office/drawing/2014/main" id="{D3249E8D-586A-B23D-839E-3DD299C128B9}"/>
                    </a:ext>
                  </a:extLst>
                </p:cNvPr>
                <p:cNvPicPr/>
                <p:nvPr/>
              </p:nvPicPr>
              <p:blipFill>
                <a:blip r:embed="rId46"/>
                <a:stretch>
                  <a:fillRect/>
                </a:stretch>
              </p:blipFill>
              <p:spPr>
                <a:xfrm>
                  <a:off x="3233295" y="5022075"/>
                  <a:ext cx="28800" cy="22320"/>
                </a:xfrm>
                <a:prstGeom prst="rect">
                  <a:avLst/>
                </a:prstGeom>
              </p:spPr>
            </p:pic>
          </mc:Fallback>
        </mc:AlternateContent>
      </p:grpSp>
      <p:grpSp>
        <p:nvGrpSpPr>
          <p:cNvPr id="56" name="Group 55">
            <a:extLst>
              <a:ext uri="{FF2B5EF4-FFF2-40B4-BE49-F238E27FC236}">
                <a16:creationId xmlns:a16="http://schemas.microsoft.com/office/drawing/2014/main" id="{DC9E9D8B-75E1-949B-339B-4D33E798E0EC}"/>
              </a:ext>
            </a:extLst>
          </p:cNvPr>
          <p:cNvGrpSpPr/>
          <p:nvPr/>
        </p:nvGrpSpPr>
        <p:grpSpPr>
          <a:xfrm>
            <a:off x="3245730" y="4550055"/>
            <a:ext cx="1527120" cy="313560"/>
            <a:chOff x="3483855" y="4740555"/>
            <a:chExt cx="1527120" cy="313560"/>
          </a:xfrm>
        </p:grpSpPr>
        <mc:AlternateContent xmlns:mc="http://schemas.openxmlformats.org/markup-compatibility/2006">
          <mc:Choice xmlns:p14="http://schemas.microsoft.com/office/powerpoint/2010/main" Requires="p14">
            <p:contentPart p14:bwMode="auto" r:id="rId47">
              <p14:nvContentPartPr>
                <p14:cNvPr id="45" name="Ink 44">
                  <a:extLst>
                    <a:ext uri="{FF2B5EF4-FFF2-40B4-BE49-F238E27FC236}">
                      <a16:creationId xmlns:a16="http://schemas.microsoft.com/office/drawing/2014/main" id="{5E8D060A-2452-A5D0-68A8-561CAE0C27A2}"/>
                    </a:ext>
                  </a:extLst>
                </p14:cNvPr>
                <p14:cNvContentPartPr/>
                <p14:nvPr/>
              </p14:nvContentPartPr>
              <p14:xfrm>
                <a:off x="3483855" y="4809675"/>
                <a:ext cx="173520" cy="239040"/>
              </p14:xfrm>
            </p:contentPart>
          </mc:Choice>
          <mc:Fallback>
            <p:pic>
              <p:nvPicPr>
                <p:cNvPr id="45" name="Ink 44">
                  <a:extLst>
                    <a:ext uri="{FF2B5EF4-FFF2-40B4-BE49-F238E27FC236}">
                      <a16:creationId xmlns:a16="http://schemas.microsoft.com/office/drawing/2014/main" id="{5E8D060A-2452-A5D0-68A8-561CAE0C27A2}"/>
                    </a:ext>
                  </a:extLst>
                </p:cNvPr>
                <p:cNvPicPr/>
                <p:nvPr/>
              </p:nvPicPr>
              <p:blipFill>
                <a:blip r:embed="rId48"/>
                <a:stretch>
                  <a:fillRect/>
                </a:stretch>
              </p:blipFill>
              <p:spPr>
                <a:xfrm>
                  <a:off x="3474855" y="4800675"/>
                  <a:ext cx="19116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6" name="Ink 45">
                  <a:extLst>
                    <a:ext uri="{FF2B5EF4-FFF2-40B4-BE49-F238E27FC236}">
                      <a16:creationId xmlns:a16="http://schemas.microsoft.com/office/drawing/2014/main" id="{11976D4F-591D-1D37-9F5E-6EC9486B4352}"/>
                    </a:ext>
                  </a:extLst>
                </p14:cNvPr>
                <p14:cNvContentPartPr/>
                <p14:nvPr/>
              </p14:nvContentPartPr>
              <p14:xfrm>
                <a:off x="3739815" y="4866195"/>
                <a:ext cx="148320" cy="182880"/>
              </p14:xfrm>
            </p:contentPart>
          </mc:Choice>
          <mc:Fallback>
            <p:pic>
              <p:nvPicPr>
                <p:cNvPr id="46" name="Ink 45">
                  <a:extLst>
                    <a:ext uri="{FF2B5EF4-FFF2-40B4-BE49-F238E27FC236}">
                      <a16:creationId xmlns:a16="http://schemas.microsoft.com/office/drawing/2014/main" id="{11976D4F-591D-1D37-9F5E-6EC9486B4352}"/>
                    </a:ext>
                  </a:extLst>
                </p:cNvPr>
                <p:cNvPicPr/>
                <p:nvPr/>
              </p:nvPicPr>
              <p:blipFill>
                <a:blip r:embed="rId50"/>
                <a:stretch>
                  <a:fillRect/>
                </a:stretch>
              </p:blipFill>
              <p:spPr>
                <a:xfrm>
                  <a:off x="3731175" y="4857195"/>
                  <a:ext cx="16596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7" name="Ink 46">
                  <a:extLst>
                    <a:ext uri="{FF2B5EF4-FFF2-40B4-BE49-F238E27FC236}">
                      <a16:creationId xmlns:a16="http://schemas.microsoft.com/office/drawing/2014/main" id="{01B0F5E0-12BE-CC11-DE52-747245FE42F0}"/>
                    </a:ext>
                  </a:extLst>
                </p14:cNvPr>
                <p14:cNvContentPartPr/>
                <p14:nvPr/>
              </p14:nvContentPartPr>
              <p14:xfrm>
                <a:off x="3937095" y="4853955"/>
                <a:ext cx="106560" cy="191880"/>
              </p14:xfrm>
            </p:contentPart>
          </mc:Choice>
          <mc:Fallback>
            <p:pic>
              <p:nvPicPr>
                <p:cNvPr id="47" name="Ink 46">
                  <a:extLst>
                    <a:ext uri="{FF2B5EF4-FFF2-40B4-BE49-F238E27FC236}">
                      <a16:creationId xmlns:a16="http://schemas.microsoft.com/office/drawing/2014/main" id="{01B0F5E0-12BE-CC11-DE52-747245FE42F0}"/>
                    </a:ext>
                  </a:extLst>
                </p:cNvPr>
                <p:cNvPicPr/>
                <p:nvPr/>
              </p:nvPicPr>
              <p:blipFill>
                <a:blip r:embed="rId52"/>
                <a:stretch>
                  <a:fillRect/>
                </a:stretch>
              </p:blipFill>
              <p:spPr>
                <a:xfrm>
                  <a:off x="3928455" y="4844955"/>
                  <a:ext cx="12420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8" name="Ink 47">
                  <a:extLst>
                    <a:ext uri="{FF2B5EF4-FFF2-40B4-BE49-F238E27FC236}">
                      <a16:creationId xmlns:a16="http://schemas.microsoft.com/office/drawing/2014/main" id="{31CC5F90-6201-AC96-AB0A-C7DEBF9A83AA}"/>
                    </a:ext>
                  </a:extLst>
                </p14:cNvPr>
                <p14:cNvContentPartPr/>
                <p14:nvPr/>
              </p14:nvContentPartPr>
              <p14:xfrm>
                <a:off x="4085055" y="4883115"/>
                <a:ext cx="135360" cy="133200"/>
              </p14:xfrm>
            </p:contentPart>
          </mc:Choice>
          <mc:Fallback>
            <p:pic>
              <p:nvPicPr>
                <p:cNvPr id="48" name="Ink 47">
                  <a:extLst>
                    <a:ext uri="{FF2B5EF4-FFF2-40B4-BE49-F238E27FC236}">
                      <a16:creationId xmlns:a16="http://schemas.microsoft.com/office/drawing/2014/main" id="{31CC5F90-6201-AC96-AB0A-C7DEBF9A83AA}"/>
                    </a:ext>
                  </a:extLst>
                </p:cNvPr>
                <p:cNvPicPr/>
                <p:nvPr/>
              </p:nvPicPr>
              <p:blipFill>
                <a:blip r:embed="rId54"/>
                <a:stretch>
                  <a:fillRect/>
                </a:stretch>
              </p:blipFill>
              <p:spPr>
                <a:xfrm>
                  <a:off x="4076415" y="4874115"/>
                  <a:ext cx="1530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9" name="Ink 48">
                  <a:extLst>
                    <a:ext uri="{FF2B5EF4-FFF2-40B4-BE49-F238E27FC236}">
                      <a16:creationId xmlns:a16="http://schemas.microsoft.com/office/drawing/2014/main" id="{0A55E97F-1DC1-1AF8-5206-D84D8EC4F568}"/>
                    </a:ext>
                  </a:extLst>
                </p14:cNvPr>
                <p14:cNvContentPartPr/>
                <p14:nvPr/>
              </p14:nvContentPartPr>
              <p14:xfrm>
                <a:off x="4248855" y="4823715"/>
                <a:ext cx="423000" cy="210600"/>
              </p14:xfrm>
            </p:contentPart>
          </mc:Choice>
          <mc:Fallback>
            <p:pic>
              <p:nvPicPr>
                <p:cNvPr id="49" name="Ink 48">
                  <a:extLst>
                    <a:ext uri="{FF2B5EF4-FFF2-40B4-BE49-F238E27FC236}">
                      <a16:creationId xmlns:a16="http://schemas.microsoft.com/office/drawing/2014/main" id="{0A55E97F-1DC1-1AF8-5206-D84D8EC4F568}"/>
                    </a:ext>
                  </a:extLst>
                </p:cNvPr>
                <p:cNvPicPr/>
                <p:nvPr/>
              </p:nvPicPr>
              <p:blipFill>
                <a:blip r:embed="rId56"/>
                <a:stretch>
                  <a:fillRect/>
                </a:stretch>
              </p:blipFill>
              <p:spPr>
                <a:xfrm>
                  <a:off x="4240215" y="4814715"/>
                  <a:ext cx="44064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50" name="Ink 49">
                  <a:extLst>
                    <a:ext uri="{FF2B5EF4-FFF2-40B4-BE49-F238E27FC236}">
                      <a16:creationId xmlns:a16="http://schemas.microsoft.com/office/drawing/2014/main" id="{1C2AF44B-379B-F1E7-CD13-CFB8CE430644}"/>
                    </a:ext>
                  </a:extLst>
                </p14:cNvPr>
                <p14:cNvContentPartPr/>
                <p14:nvPr/>
              </p14:nvContentPartPr>
              <p14:xfrm>
                <a:off x="4663935" y="4740555"/>
                <a:ext cx="7560" cy="15480"/>
              </p14:xfrm>
            </p:contentPart>
          </mc:Choice>
          <mc:Fallback>
            <p:pic>
              <p:nvPicPr>
                <p:cNvPr id="50" name="Ink 49">
                  <a:extLst>
                    <a:ext uri="{FF2B5EF4-FFF2-40B4-BE49-F238E27FC236}">
                      <a16:creationId xmlns:a16="http://schemas.microsoft.com/office/drawing/2014/main" id="{1C2AF44B-379B-F1E7-CD13-CFB8CE430644}"/>
                    </a:ext>
                  </a:extLst>
                </p:cNvPr>
                <p:cNvPicPr/>
                <p:nvPr/>
              </p:nvPicPr>
              <p:blipFill>
                <a:blip r:embed="rId32"/>
                <a:stretch>
                  <a:fillRect/>
                </a:stretch>
              </p:blipFill>
              <p:spPr>
                <a:xfrm>
                  <a:off x="4655295" y="4731915"/>
                  <a:ext cx="2520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1" name="Ink 50">
                  <a:extLst>
                    <a:ext uri="{FF2B5EF4-FFF2-40B4-BE49-F238E27FC236}">
                      <a16:creationId xmlns:a16="http://schemas.microsoft.com/office/drawing/2014/main" id="{0712D4BD-4D7D-F7B4-61ED-7776B94E08DE}"/>
                    </a:ext>
                  </a:extLst>
                </p14:cNvPr>
                <p14:cNvContentPartPr/>
                <p14:nvPr/>
              </p14:nvContentPartPr>
              <p14:xfrm>
                <a:off x="4743135" y="4893915"/>
                <a:ext cx="119880" cy="160200"/>
              </p14:xfrm>
            </p:contentPart>
          </mc:Choice>
          <mc:Fallback>
            <p:pic>
              <p:nvPicPr>
                <p:cNvPr id="51" name="Ink 50">
                  <a:extLst>
                    <a:ext uri="{FF2B5EF4-FFF2-40B4-BE49-F238E27FC236}">
                      <a16:creationId xmlns:a16="http://schemas.microsoft.com/office/drawing/2014/main" id="{0712D4BD-4D7D-F7B4-61ED-7776B94E08DE}"/>
                    </a:ext>
                  </a:extLst>
                </p:cNvPr>
                <p:cNvPicPr/>
                <p:nvPr/>
              </p:nvPicPr>
              <p:blipFill>
                <a:blip r:embed="rId59"/>
                <a:stretch>
                  <a:fillRect/>
                </a:stretch>
              </p:blipFill>
              <p:spPr>
                <a:xfrm>
                  <a:off x="4734495" y="4884915"/>
                  <a:ext cx="1375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2" name="Ink 51">
                  <a:extLst>
                    <a:ext uri="{FF2B5EF4-FFF2-40B4-BE49-F238E27FC236}">
                      <a16:creationId xmlns:a16="http://schemas.microsoft.com/office/drawing/2014/main" id="{5F1923C2-4895-EC20-43BB-80C1121449B9}"/>
                    </a:ext>
                  </a:extLst>
                </p14:cNvPr>
                <p14:cNvContentPartPr/>
                <p14:nvPr/>
              </p14:nvContentPartPr>
              <p14:xfrm>
                <a:off x="4877055" y="4910835"/>
                <a:ext cx="133920" cy="136440"/>
              </p14:xfrm>
            </p:contentPart>
          </mc:Choice>
          <mc:Fallback>
            <p:pic>
              <p:nvPicPr>
                <p:cNvPr id="52" name="Ink 51">
                  <a:extLst>
                    <a:ext uri="{FF2B5EF4-FFF2-40B4-BE49-F238E27FC236}">
                      <a16:creationId xmlns:a16="http://schemas.microsoft.com/office/drawing/2014/main" id="{5F1923C2-4895-EC20-43BB-80C1121449B9}"/>
                    </a:ext>
                  </a:extLst>
                </p:cNvPr>
                <p:cNvPicPr/>
                <p:nvPr/>
              </p:nvPicPr>
              <p:blipFill>
                <a:blip r:embed="rId61"/>
                <a:stretch>
                  <a:fillRect/>
                </a:stretch>
              </p:blipFill>
              <p:spPr>
                <a:xfrm>
                  <a:off x="4868055" y="4902195"/>
                  <a:ext cx="151560" cy="154080"/>
                </a:xfrm>
                <a:prstGeom prst="rect">
                  <a:avLst/>
                </a:prstGeom>
              </p:spPr>
            </p:pic>
          </mc:Fallback>
        </mc:AlternateContent>
      </p:grpSp>
      <p:grpSp>
        <p:nvGrpSpPr>
          <p:cNvPr id="67" name="Group 66">
            <a:extLst>
              <a:ext uri="{FF2B5EF4-FFF2-40B4-BE49-F238E27FC236}">
                <a16:creationId xmlns:a16="http://schemas.microsoft.com/office/drawing/2014/main" id="{31A7219B-D5A4-C8DC-57BF-965D29AC6730}"/>
              </a:ext>
            </a:extLst>
          </p:cNvPr>
          <p:cNvGrpSpPr/>
          <p:nvPr/>
        </p:nvGrpSpPr>
        <p:grpSpPr>
          <a:xfrm>
            <a:off x="5014410" y="4511175"/>
            <a:ext cx="2945160" cy="370440"/>
            <a:chOff x="5252535" y="4701675"/>
            <a:chExt cx="2945160" cy="370440"/>
          </a:xfrm>
        </p:grpSpPr>
        <mc:AlternateContent xmlns:mc="http://schemas.openxmlformats.org/markup-compatibility/2006">
          <mc:Choice xmlns:p14="http://schemas.microsoft.com/office/powerpoint/2010/main" Requires="p14">
            <p:contentPart p14:bwMode="auto" r:id="rId62">
              <p14:nvContentPartPr>
                <p14:cNvPr id="53" name="Ink 52">
                  <a:extLst>
                    <a:ext uri="{FF2B5EF4-FFF2-40B4-BE49-F238E27FC236}">
                      <a16:creationId xmlns:a16="http://schemas.microsoft.com/office/drawing/2014/main" id="{CF37EA83-76A9-FA30-7D1E-2D745CB95C42}"/>
                    </a:ext>
                  </a:extLst>
                </p14:cNvPr>
                <p14:cNvContentPartPr/>
                <p14:nvPr/>
              </p14:nvContentPartPr>
              <p14:xfrm>
                <a:off x="5252535" y="4828035"/>
                <a:ext cx="646560" cy="196560"/>
              </p14:xfrm>
            </p:contentPart>
          </mc:Choice>
          <mc:Fallback>
            <p:pic>
              <p:nvPicPr>
                <p:cNvPr id="53" name="Ink 52">
                  <a:extLst>
                    <a:ext uri="{FF2B5EF4-FFF2-40B4-BE49-F238E27FC236}">
                      <a16:creationId xmlns:a16="http://schemas.microsoft.com/office/drawing/2014/main" id="{CF37EA83-76A9-FA30-7D1E-2D745CB95C42}"/>
                    </a:ext>
                  </a:extLst>
                </p:cNvPr>
                <p:cNvPicPr/>
                <p:nvPr/>
              </p:nvPicPr>
              <p:blipFill>
                <a:blip r:embed="rId63"/>
                <a:stretch>
                  <a:fillRect/>
                </a:stretch>
              </p:blipFill>
              <p:spPr>
                <a:xfrm>
                  <a:off x="5243535" y="4819035"/>
                  <a:ext cx="66420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4" name="Ink 53">
                  <a:extLst>
                    <a:ext uri="{FF2B5EF4-FFF2-40B4-BE49-F238E27FC236}">
                      <a16:creationId xmlns:a16="http://schemas.microsoft.com/office/drawing/2014/main" id="{032A9CA8-6E08-A7C6-7662-04583CB00028}"/>
                    </a:ext>
                  </a:extLst>
                </p14:cNvPr>
                <p14:cNvContentPartPr/>
                <p14:nvPr/>
              </p14:nvContentPartPr>
              <p14:xfrm>
                <a:off x="5896935" y="4732275"/>
                <a:ext cx="474480" cy="304200"/>
              </p14:xfrm>
            </p:contentPart>
          </mc:Choice>
          <mc:Fallback>
            <p:pic>
              <p:nvPicPr>
                <p:cNvPr id="54" name="Ink 53">
                  <a:extLst>
                    <a:ext uri="{FF2B5EF4-FFF2-40B4-BE49-F238E27FC236}">
                      <a16:creationId xmlns:a16="http://schemas.microsoft.com/office/drawing/2014/main" id="{032A9CA8-6E08-A7C6-7662-04583CB00028}"/>
                    </a:ext>
                  </a:extLst>
                </p:cNvPr>
                <p:cNvPicPr/>
                <p:nvPr/>
              </p:nvPicPr>
              <p:blipFill>
                <a:blip r:embed="rId65"/>
                <a:stretch>
                  <a:fillRect/>
                </a:stretch>
              </p:blipFill>
              <p:spPr>
                <a:xfrm>
                  <a:off x="5888295" y="4723635"/>
                  <a:ext cx="49212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7" name="Ink 56">
                  <a:extLst>
                    <a:ext uri="{FF2B5EF4-FFF2-40B4-BE49-F238E27FC236}">
                      <a16:creationId xmlns:a16="http://schemas.microsoft.com/office/drawing/2014/main" id="{2A59B4B3-6B7E-DC65-F18C-E0828F02688A}"/>
                    </a:ext>
                  </a:extLst>
                </p14:cNvPr>
                <p14:cNvContentPartPr/>
                <p14:nvPr/>
              </p14:nvContentPartPr>
              <p14:xfrm>
                <a:off x="6472215" y="4959435"/>
                <a:ext cx="133920" cy="32760"/>
              </p14:xfrm>
            </p:contentPart>
          </mc:Choice>
          <mc:Fallback>
            <p:pic>
              <p:nvPicPr>
                <p:cNvPr id="57" name="Ink 56">
                  <a:extLst>
                    <a:ext uri="{FF2B5EF4-FFF2-40B4-BE49-F238E27FC236}">
                      <a16:creationId xmlns:a16="http://schemas.microsoft.com/office/drawing/2014/main" id="{2A59B4B3-6B7E-DC65-F18C-E0828F02688A}"/>
                    </a:ext>
                  </a:extLst>
                </p:cNvPr>
                <p:cNvPicPr/>
                <p:nvPr/>
              </p:nvPicPr>
              <p:blipFill>
                <a:blip r:embed="rId67"/>
                <a:stretch>
                  <a:fillRect/>
                </a:stretch>
              </p:blipFill>
              <p:spPr>
                <a:xfrm>
                  <a:off x="6463575" y="4950435"/>
                  <a:ext cx="15156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8" name="Ink 57">
                  <a:extLst>
                    <a:ext uri="{FF2B5EF4-FFF2-40B4-BE49-F238E27FC236}">
                      <a16:creationId xmlns:a16="http://schemas.microsoft.com/office/drawing/2014/main" id="{84496663-D9FC-9FD5-C5AD-4579A2544F40}"/>
                    </a:ext>
                  </a:extLst>
                </p14:cNvPr>
                <p14:cNvContentPartPr/>
                <p14:nvPr/>
              </p14:nvContentPartPr>
              <p14:xfrm>
                <a:off x="6706935" y="4867275"/>
                <a:ext cx="325080" cy="172800"/>
              </p14:xfrm>
            </p:contentPart>
          </mc:Choice>
          <mc:Fallback>
            <p:pic>
              <p:nvPicPr>
                <p:cNvPr id="58" name="Ink 57">
                  <a:extLst>
                    <a:ext uri="{FF2B5EF4-FFF2-40B4-BE49-F238E27FC236}">
                      <a16:creationId xmlns:a16="http://schemas.microsoft.com/office/drawing/2014/main" id="{84496663-D9FC-9FD5-C5AD-4579A2544F40}"/>
                    </a:ext>
                  </a:extLst>
                </p:cNvPr>
                <p:cNvPicPr/>
                <p:nvPr/>
              </p:nvPicPr>
              <p:blipFill>
                <a:blip r:embed="rId69"/>
                <a:stretch>
                  <a:fillRect/>
                </a:stretch>
              </p:blipFill>
              <p:spPr>
                <a:xfrm>
                  <a:off x="6697935" y="4858275"/>
                  <a:ext cx="34272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9" name="Ink 58">
                  <a:extLst>
                    <a:ext uri="{FF2B5EF4-FFF2-40B4-BE49-F238E27FC236}">
                      <a16:creationId xmlns:a16="http://schemas.microsoft.com/office/drawing/2014/main" id="{B09DE806-F233-5225-E1EB-7148A2199532}"/>
                    </a:ext>
                  </a:extLst>
                </p14:cNvPr>
                <p14:cNvContentPartPr/>
                <p14:nvPr/>
              </p14:nvContentPartPr>
              <p14:xfrm>
                <a:off x="7038855" y="4701675"/>
                <a:ext cx="36360" cy="325080"/>
              </p14:xfrm>
            </p:contentPart>
          </mc:Choice>
          <mc:Fallback>
            <p:pic>
              <p:nvPicPr>
                <p:cNvPr id="59" name="Ink 58">
                  <a:extLst>
                    <a:ext uri="{FF2B5EF4-FFF2-40B4-BE49-F238E27FC236}">
                      <a16:creationId xmlns:a16="http://schemas.microsoft.com/office/drawing/2014/main" id="{B09DE806-F233-5225-E1EB-7148A2199532}"/>
                    </a:ext>
                  </a:extLst>
                </p:cNvPr>
                <p:cNvPicPr/>
                <p:nvPr/>
              </p:nvPicPr>
              <p:blipFill>
                <a:blip r:embed="rId71"/>
                <a:stretch>
                  <a:fillRect/>
                </a:stretch>
              </p:blipFill>
              <p:spPr>
                <a:xfrm>
                  <a:off x="7030215" y="4692675"/>
                  <a:ext cx="5400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60" name="Ink 59">
                  <a:extLst>
                    <a:ext uri="{FF2B5EF4-FFF2-40B4-BE49-F238E27FC236}">
                      <a16:creationId xmlns:a16="http://schemas.microsoft.com/office/drawing/2014/main" id="{9B69FFB1-9A96-FC8B-0589-D2630BF6078E}"/>
                    </a:ext>
                  </a:extLst>
                </p14:cNvPr>
                <p14:cNvContentPartPr/>
                <p14:nvPr/>
              </p14:nvContentPartPr>
              <p14:xfrm>
                <a:off x="7132095" y="4910475"/>
                <a:ext cx="170640" cy="127800"/>
              </p14:xfrm>
            </p:contentPart>
          </mc:Choice>
          <mc:Fallback>
            <p:pic>
              <p:nvPicPr>
                <p:cNvPr id="60" name="Ink 59">
                  <a:extLst>
                    <a:ext uri="{FF2B5EF4-FFF2-40B4-BE49-F238E27FC236}">
                      <a16:creationId xmlns:a16="http://schemas.microsoft.com/office/drawing/2014/main" id="{9B69FFB1-9A96-FC8B-0589-D2630BF6078E}"/>
                    </a:ext>
                  </a:extLst>
                </p:cNvPr>
                <p:cNvPicPr/>
                <p:nvPr/>
              </p:nvPicPr>
              <p:blipFill>
                <a:blip r:embed="rId73"/>
                <a:stretch>
                  <a:fillRect/>
                </a:stretch>
              </p:blipFill>
              <p:spPr>
                <a:xfrm>
                  <a:off x="7123095" y="4901835"/>
                  <a:ext cx="18828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61" name="Ink 60">
                  <a:extLst>
                    <a:ext uri="{FF2B5EF4-FFF2-40B4-BE49-F238E27FC236}">
                      <a16:creationId xmlns:a16="http://schemas.microsoft.com/office/drawing/2014/main" id="{BD24D385-AB32-A346-4E6B-405DD24655F9}"/>
                    </a:ext>
                  </a:extLst>
                </p14:cNvPr>
                <p14:cNvContentPartPr/>
                <p14:nvPr/>
              </p14:nvContentPartPr>
              <p14:xfrm>
                <a:off x="7338375" y="4907235"/>
                <a:ext cx="101520" cy="95760"/>
              </p14:xfrm>
            </p:contentPart>
          </mc:Choice>
          <mc:Fallback>
            <p:pic>
              <p:nvPicPr>
                <p:cNvPr id="61" name="Ink 60">
                  <a:extLst>
                    <a:ext uri="{FF2B5EF4-FFF2-40B4-BE49-F238E27FC236}">
                      <a16:creationId xmlns:a16="http://schemas.microsoft.com/office/drawing/2014/main" id="{BD24D385-AB32-A346-4E6B-405DD24655F9}"/>
                    </a:ext>
                  </a:extLst>
                </p:cNvPr>
                <p:cNvPicPr/>
                <p:nvPr/>
              </p:nvPicPr>
              <p:blipFill>
                <a:blip r:embed="rId75"/>
                <a:stretch>
                  <a:fillRect/>
                </a:stretch>
              </p:blipFill>
              <p:spPr>
                <a:xfrm>
                  <a:off x="7329735" y="4898595"/>
                  <a:ext cx="11916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62" name="Ink 61">
                  <a:extLst>
                    <a:ext uri="{FF2B5EF4-FFF2-40B4-BE49-F238E27FC236}">
                      <a16:creationId xmlns:a16="http://schemas.microsoft.com/office/drawing/2014/main" id="{77BDFFD4-2DA2-F537-D554-8B12FB4F0AB1}"/>
                    </a:ext>
                  </a:extLst>
                </p14:cNvPr>
                <p14:cNvContentPartPr/>
                <p14:nvPr/>
              </p14:nvContentPartPr>
              <p14:xfrm>
                <a:off x="7345575" y="4915875"/>
                <a:ext cx="87120" cy="156240"/>
              </p14:xfrm>
            </p:contentPart>
          </mc:Choice>
          <mc:Fallback>
            <p:pic>
              <p:nvPicPr>
                <p:cNvPr id="62" name="Ink 61">
                  <a:extLst>
                    <a:ext uri="{FF2B5EF4-FFF2-40B4-BE49-F238E27FC236}">
                      <a16:creationId xmlns:a16="http://schemas.microsoft.com/office/drawing/2014/main" id="{77BDFFD4-2DA2-F537-D554-8B12FB4F0AB1}"/>
                    </a:ext>
                  </a:extLst>
                </p:cNvPr>
                <p:cNvPicPr/>
                <p:nvPr/>
              </p:nvPicPr>
              <p:blipFill>
                <a:blip r:embed="rId77"/>
                <a:stretch>
                  <a:fillRect/>
                </a:stretch>
              </p:blipFill>
              <p:spPr>
                <a:xfrm>
                  <a:off x="7336935" y="4907235"/>
                  <a:ext cx="10476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63" name="Ink 62">
                  <a:extLst>
                    <a:ext uri="{FF2B5EF4-FFF2-40B4-BE49-F238E27FC236}">
                      <a16:creationId xmlns:a16="http://schemas.microsoft.com/office/drawing/2014/main" id="{924DDCB3-42A3-E135-63AB-0BCE59F1EF96}"/>
                    </a:ext>
                  </a:extLst>
                </p14:cNvPr>
                <p14:cNvContentPartPr/>
                <p14:nvPr/>
              </p14:nvContentPartPr>
              <p14:xfrm>
                <a:off x="7501095" y="4930635"/>
                <a:ext cx="141120" cy="87120"/>
              </p14:xfrm>
            </p:contentPart>
          </mc:Choice>
          <mc:Fallback>
            <p:pic>
              <p:nvPicPr>
                <p:cNvPr id="63" name="Ink 62">
                  <a:extLst>
                    <a:ext uri="{FF2B5EF4-FFF2-40B4-BE49-F238E27FC236}">
                      <a16:creationId xmlns:a16="http://schemas.microsoft.com/office/drawing/2014/main" id="{924DDCB3-42A3-E135-63AB-0BCE59F1EF96}"/>
                    </a:ext>
                  </a:extLst>
                </p:cNvPr>
                <p:cNvPicPr/>
                <p:nvPr/>
              </p:nvPicPr>
              <p:blipFill>
                <a:blip r:embed="rId79"/>
                <a:stretch>
                  <a:fillRect/>
                </a:stretch>
              </p:blipFill>
              <p:spPr>
                <a:xfrm>
                  <a:off x="7492095" y="4921995"/>
                  <a:ext cx="15876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64" name="Ink 63">
                  <a:extLst>
                    <a:ext uri="{FF2B5EF4-FFF2-40B4-BE49-F238E27FC236}">
                      <a16:creationId xmlns:a16="http://schemas.microsoft.com/office/drawing/2014/main" id="{F10DCDE5-74FC-9531-C92A-EAD8CF94E7EB}"/>
                    </a:ext>
                  </a:extLst>
                </p14:cNvPr>
                <p14:cNvContentPartPr/>
                <p14:nvPr/>
              </p14:nvContentPartPr>
              <p14:xfrm>
                <a:off x="7689735" y="4734075"/>
                <a:ext cx="123480" cy="303480"/>
              </p14:xfrm>
            </p:contentPart>
          </mc:Choice>
          <mc:Fallback>
            <p:pic>
              <p:nvPicPr>
                <p:cNvPr id="64" name="Ink 63">
                  <a:extLst>
                    <a:ext uri="{FF2B5EF4-FFF2-40B4-BE49-F238E27FC236}">
                      <a16:creationId xmlns:a16="http://schemas.microsoft.com/office/drawing/2014/main" id="{F10DCDE5-74FC-9531-C92A-EAD8CF94E7EB}"/>
                    </a:ext>
                  </a:extLst>
                </p:cNvPr>
                <p:cNvPicPr/>
                <p:nvPr/>
              </p:nvPicPr>
              <p:blipFill>
                <a:blip r:embed="rId81"/>
                <a:stretch>
                  <a:fillRect/>
                </a:stretch>
              </p:blipFill>
              <p:spPr>
                <a:xfrm>
                  <a:off x="7680735" y="4725435"/>
                  <a:ext cx="14112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5" name="Ink 64">
                  <a:extLst>
                    <a:ext uri="{FF2B5EF4-FFF2-40B4-BE49-F238E27FC236}">
                      <a16:creationId xmlns:a16="http://schemas.microsoft.com/office/drawing/2014/main" id="{F141FBFD-A526-7C24-9CD1-93D2792B3772}"/>
                    </a:ext>
                  </a:extLst>
                </p14:cNvPr>
                <p14:cNvContentPartPr/>
                <p14:nvPr/>
              </p14:nvContentPartPr>
              <p14:xfrm>
                <a:off x="7854615" y="4772955"/>
                <a:ext cx="3960" cy="39240"/>
              </p14:xfrm>
            </p:contentPart>
          </mc:Choice>
          <mc:Fallback>
            <p:pic>
              <p:nvPicPr>
                <p:cNvPr id="65" name="Ink 64">
                  <a:extLst>
                    <a:ext uri="{FF2B5EF4-FFF2-40B4-BE49-F238E27FC236}">
                      <a16:creationId xmlns:a16="http://schemas.microsoft.com/office/drawing/2014/main" id="{F141FBFD-A526-7C24-9CD1-93D2792B3772}"/>
                    </a:ext>
                  </a:extLst>
                </p:cNvPr>
                <p:cNvPicPr/>
                <p:nvPr/>
              </p:nvPicPr>
              <p:blipFill>
                <a:blip r:embed="rId83"/>
                <a:stretch>
                  <a:fillRect/>
                </a:stretch>
              </p:blipFill>
              <p:spPr>
                <a:xfrm>
                  <a:off x="7845975" y="4764315"/>
                  <a:ext cx="2160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6" name="Ink 65">
                  <a:extLst>
                    <a:ext uri="{FF2B5EF4-FFF2-40B4-BE49-F238E27FC236}">
                      <a16:creationId xmlns:a16="http://schemas.microsoft.com/office/drawing/2014/main" id="{D9253D79-3D1F-280F-F4FF-7CE2B2BDA57F}"/>
                    </a:ext>
                  </a:extLst>
                </p14:cNvPr>
                <p14:cNvContentPartPr/>
                <p14:nvPr/>
              </p14:nvContentPartPr>
              <p14:xfrm>
                <a:off x="7876215" y="4887795"/>
                <a:ext cx="321480" cy="129240"/>
              </p14:xfrm>
            </p:contentPart>
          </mc:Choice>
          <mc:Fallback>
            <p:pic>
              <p:nvPicPr>
                <p:cNvPr id="66" name="Ink 65">
                  <a:extLst>
                    <a:ext uri="{FF2B5EF4-FFF2-40B4-BE49-F238E27FC236}">
                      <a16:creationId xmlns:a16="http://schemas.microsoft.com/office/drawing/2014/main" id="{D9253D79-3D1F-280F-F4FF-7CE2B2BDA57F}"/>
                    </a:ext>
                  </a:extLst>
                </p:cNvPr>
                <p:cNvPicPr/>
                <p:nvPr/>
              </p:nvPicPr>
              <p:blipFill>
                <a:blip r:embed="rId85"/>
                <a:stretch>
                  <a:fillRect/>
                </a:stretch>
              </p:blipFill>
              <p:spPr>
                <a:xfrm>
                  <a:off x="7867575" y="4878795"/>
                  <a:ext cx="339120" cy="146880"/>
                </a:xfrm>
                <a:prstGeom prst="rect">
                  <a:avLst/>
                </a:prstGeom>
              </p:spPr>
            </p:pic>
          </mc:Fallback>
        </mc:AlternateContent>
      </p:grpSp>
      <p:grpSp>
        <p:nvGrpSpPr>
          <p:cNvPr id="141" name="Group 140">
            <a:extLst>
              <a:ext uri="{FF2B5EF4-FFF2-40B4-BE49-F238E27FC236}">
                <a16:creationId xmlns:a16="http://schemas.microsoft.com/office/drawing/2014/main" id="{FC310DC3-CF76-C33B-8B12-CE73AB5E375F}"/>
              </a:ext>
            </a:extLst>
          </p:cNvPr>
          <p:cNvGrpSpPr/>
          <p:nvPr/>
        </p:nvGrpSpPr>
        <p:grpSpPr>
          <a:xfrm>
            <a:off x="1793850" y="5264655"/>
            <a:ext cx="9782280" cy="1313280"/>
            <a:chOff x="2031975" y="5455155"/>
            <a:chExt cx="9782280" cy="1313280"/>
          </a:xfrm>
        </p:grpSpPr>
        <mc:AlternateContent xmlns:mc="http://schemas.openxmlformats.org/markup-compatibility/2006">
          <mc:Choice xmlns:p14="http://schemas.microsoft.com/office/powerpoint/2010/main" Requires="p14">
            <p:contentPart p14:bwMode="auto" r:id="rId86">
              <p14:nvContentPartPr>
                <p14:cNvPr id="68" name="Ink 67">
                  <a:extLst>
                    <a:ext uri="{FF2B5EF4-FFF2-40B4-BE49-F238E27FC236}">
                      <a16:creationId xmlns:a16="http://schemas.microsoft.com/office/drawing/2014/main" id="{CA3DF211-FFFC-6BF6-FCC6-9DA8FAF0BDBD}"/>
                    </a:ext>
                  </a:extLst>
                </p14:cNvPr>
                <p14:cNvContentPartPr/>
                <p14:nvPr/>
              </p14:nvContentPartPr>
              <p14:xfrm>
                <a:off x="2031975" y="5678355"/>
                <a:ext cx="24120" cy="58680"/>
              </p14:xfrm>
            </p:contentPart>
          </mc:Choice>
          <mc:Fallback>
            <p:pic>
              <p:nvPicPr>
                <p:cNvPr id="68" name="Ink 67">
                  <a:extLst>
                    <a:ext uri="{FF2B5EF4-FFF2-40B4-BE49-F238E27FC236}">
                      <a16:creationId xmlns:a16="http://schemas.microsoft.com/office/drawing/2014/main" id="{CA3DF211-FFFC-6BF6-FCC6-9DA8FAF0BDBD}"/>
                    </a:ext>
                  </a:extLst>
                </p:cNvPr>
                <p:cNvPicPr/>
                <p:nvPr/>
              </p:nvPicPr>
              <p:blipFill>
                <a:blip r:embed="rId87"/>
                <a:stretch>
                  <a:fillRect/>
                </a:stretch>
              </p:blipFill>
              <p:spPr>
                <a:xfrm>
                  <a:off x="2023335" y="5669355"/>
                  <a:ext cx="4176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9" name="Ink 68">
                  <a:extLst>
                    <a:ext uri="{FF2B5EF4-FFF2-40B4-BE49-F238E27FC236}">
                      <a16:creationId xmlns:a16="http://schemas.microsoft.com/office/drawing/2014/main" id="{AD761DA1-0405-F82D-42BE-820A20ADA8A9}"/>
                    </a:ext>
                  </a:extLst>
                </p14:cNvPr>
                <p14:cNvContentPartPr/>
                <p14:nvPr/>
              </p14:nvContentPartPr>
              <p14:xfrm>
                <a:off x="2287575" y="5559195"/>
                <a:ext cx="178920" cy="170280"/>
              </p14:xfrm>
            </p:contentPart>
          </mc:Choice>
          <mc:Fallback>
            <p:pic>
              <p:nvPicPr>
                <p:cNvPr id="69" name="Ink 68">
                  <a:extLst>
                    <a:ext uri="{FF2B5EF4-FFF2-40B4-BE49-F238E27FC236}">
                      <a16:creationId xmlns:a16="http://schemas.microsoft.com/office/drawing/2014/main" id="{AD761DA1-0405-F82D-42BE-820A20ADA8A9}"/>
                    </a:ext>
                  </a:extLst>
                </p:cNvPr>
                <p:cNvPicPr/>
                <p:nvPr/>
              </p:nvPicPr>
              <p:blipFill>
                <a:blip r:embed="rId89"/>
                <a:stretch>
                  <a:fillRect/>
                </a:stretch>
              </p:blipFill>
              <p:spPr>
                <a:xfrm>
                  <a:off x="2278575" y="5550195"/>
                  <a:ext cx="19656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70" name="Ink 69">
                  <a:extLst>
                    <a:ext uri="{FF2B5EF4-FFF2-40B4-BE49-F238E27FC236}">
                      <a16:creationId xmlns:a16="http://schemas.microsoft.com/office/drawing/2014/main" id="{0ED3DF79-17D9-F8EF-E724-09B40C3A2B49}"/>
                    </a:ext>
                  </a:extLst>
                </p14:cNvPr>
                <p14:cNvContentPartPr/>
                <p14:nvPr/>
              </p14:nvContentPartPr>
              <p14:xfrm>
                <a:off x="2596095" y="5587275"/>
                <a:ext cx="131760" cy="180000"/>
              </p14:xfrm>
            </p:contentPart>
          </mc:Choice>
          <mc:Fallback>
            <p:pic>
              <p:nvPicPr>
                <p:cNvPr id="70" name="Ink 69">
                  <a:extLst>
                    <a:ext uri="{FF2B5EF4-FFF2-40B4-BE49-F238E27FC236}">
                      <a16:creationId xmlns:a16="http://schemas.microsoft.com/office/drawing/2014/main" id="{0ED3DF79-17D9-F8EF-E724-09B40C3A2B49}"/>
                    </a:ext>
                  </a:extLst>
                </p:cNvPr>
                <p:cNvPicPr/>
                <p:nvPr/>
              </p:nvPicPr>
              <p:blipFill>
                <a:blip r:embed="rId91"/>
                <a:stretch>
                  <a:fillRect/>
                </a:stretch>
              </p:blipFill>
              <p:spPr>
                <a:xfrm>
                  <a:off x="2587095" y="5578635"/>
                  <a:ext cx="14940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71" name="Ink 70">
                  <a:extLst>
                    <a:ext uri="{FF2B5EF4-FFF2-40B4-BE49-F238E27FC236}">
                      <a16:creationId xmlns:a16="http://schemas.microsoft.com/office/drawing/2014/main" id="{B686832D-53FB-5B29-3245-15D894EE6044}"/>
                    </a:ext>
                  </a:extLst>
                </p14:cNvPr>
                <p14:cNvContentPartPr/>
                <p14:nvPr/>
              </p14:nvContentPartPr>
              <p14:xfrm>
                <a:off x="2859615" y="5522835"/>
                <a:ext cx="191520" cy="238320"/>
              </p14:xfrm>
            </p:contentPart>
          </mc:Choice>
          <mc:Fallback>
            <p:pic>
              <p:nvPicPr>
                <p:cNvPr id="71" name="Ink 70">
                  <a:extLst>
                    <a:ext uri="{FF2B5EF4-FFF2-40B4-BE49-F238E27FC236}">
                      <a16:creationId xmlns:a16="http://schemas.microsoft.com/office/drawing/2014/main" id="{B686832D-53FB-5B29-3245-15D894EE6044}"/>
                    </a:ext>
                  </a:extLst>
                </p:cNvPr>
                <p:cNvPicPr/>
                <p:nvPr/>
              </p:nvPicPr>
              <p:blipFill>
                <a:blip r:embed="rId93"/>
                <a:stretch>
                  <a:fillRect/>
                </a:stretch>
              </p:blipFill>
              <p:spPr>
                <a:xfrm>
                  <a:off x="2850615" y="5513835"/>
                  <a:ext cx="20916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72" name="Ink 71">
                  <a:extLst>
                    <a:ext uri="{FF2B5EF4-FFF2-40B4-BE49-F238E27FC236}">
                      <a16:creationId xmlns:a16="http://schemas.microsoft.com/office/drawing/2014/main" id="{808A10FC-AFBE-2173-A50E-BAF428D32F6B}"/>
                    </a:ext>
                  </a:extLst>
                </p14:cNvPr>
                <p14:cNvContentPartPr/>
                <p14:nvPr/>
              </p14:nvContentPartPr>
              <p14:xfrm>
                <a:off x="3209535" y="5656755"/>
                <a:ext cx="11160" cy="19800"/>
              </p14:xfrm>
            </p:contentPart>
          </mc:Choice>
          <mc:Fallback>
            <p:pic>
              <p:nvPicPr>
                <p:cNvPr id="72" name="Ink 71">
                  <a:extLst>
                    <a:ext uri="{FF2B5EF4-FFF2-40B4-BE49-F238E27FC236}">
                      <a16:creationId xmlns:a16="http://schemas.microsoft.com/office/drawing/2014/main" id="{808A10FC-AFBE-2173-A50E-BAF428D32F6B}"/>
                    </a:ext>
                  </a:extLst>
                </p:cNvPr>
                <p:cNvPicPr/>
                <p:nvPr/>
              </p:nvPicPr>
              <p:blipFill>
                <a:blip r:embed="rId95"/>
                <a:stretch>
                  <a:fillRect/>
                </a:stretch>
              </p:blipFill>
              <p:spPr>
                <a:xfrm>
                  <a:off x="3200895" y="5647755"/>
                  <a:ext cx="288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73" name="Ink 72">
                  <a:extLst>
                    <a:ext uri="{FF2B5EF4-FFF2-40B4-BE49-F238E27FC236}">
                      <a16:creationId xmlns:a16="http://schemas.microsoft.com/office/drawing/2014/main" id="{1D495D9D-ED63-AC0B-67AD-A8EEA8BBA634}"/>
                    </a:ext>
                  </a:extLst>
                </p14:cNvPr>
                <p14:cNvContentPartPr/>
                <p14:nvPr/>
              </p14:nvContentPartPr>
              <p14:xfrm>
                <a:off x="3223935" y="5769075"/>
                <a:ext cx="21960" cy="6840"/>
              </p14:xfrm>
            </p:contentPart>
          </mc:Choice>
          <mc:Fallback>
            <p:pic>
              <p:nvPicPr>
                <p:cNvPr id="73" name="Ink 72">
                  <a:extLst>
                    <a:ext uri="{FF2B5EF4-FFF2-40B4-BE49-F238E27FC236}">
                      <a16:creationId xmlns:a16="http://schemas.microsoft.com/office/drawing/2014/main" id="{1D495D9D-ED63-AC0B-67AD-A8EEA8BBA634}"/>
                    </a:ext>
                  </a:extLst>
                </p:cNvPr>
                <p:cNvPicPr/>
                <p:nvPr/>
              </p:nvPicPr>
              <p:blipFill>
                <a:blip r:embed="rId97"/>
                <a:stretch>
                  <a:fillRect/>
                </a:stretch>
              </p:blipFill>
              <p:spPr>
                <a:xfrm>
                  <a:off x="3215295" y="5760435"/>
                  <a:ext cx="3960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75" name="Ink 74">
                  <a:extLst>
                    <a:ext uri="{FF2B5EF4-FFF2-40B4-BE49-F238E27FC236}">
                      <a16:creationId xmlns:a16="http://schemas.microsoft.com/office/drawing/2014/main" id="{58F605A3-BCC0-66BC-E606-1511E8B06FAA}"/>
                    </a:ext>
                  </a:extLst>
                </p14:cNvPr>
                <p14:cNvContentPartPr/>
                <p14:nvPr/>
              </p14:nvContentPartPr>
              <p14:xfrm>
                <a:off x="4230855" y="5628315"/>
                <a:ext cx="83520" cy="121680"/>
              </p14:xfrm>
            </p:contentPart>
          </mc:Choice>
          <mc:Fallback>
            <p:pic>
              <p:nvPicPr>
                <p:cNvPr id="75" name="Ink 74">
                  <a:extLst>
                    <a:ext uri="{FF2B5EF4-FFF2-40B4-BE49-F238E27FC236}">
                      <a16:creationId xmlns:a16="http://schemas.microsoft.com/office/drawing/2014/main" id="{58F605A3-BCC0-66BC-E606-1511E8B06FAA}"/>
                    </a:ext>
                  </a:extLst>
                </p:cNvPr>
                <p:cNvPicPr/>
                <p:nvPr/>
              </p:nvPicPr>
              <p:blipFill>
                <a:blip r:embed="rId99"/>
                <a:stretch>
                  <a:fillRect/>
                </a:stretch>
              </p:blipFill>
              <p:spPr>
                <a:xfrm>
                  <a:off x="4222215" y="5619675"/>
                  <a:ext cx="10116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76" name="Ink 75">
                  <a:extLst>
                    <a:ext uri="{FF2B5EF4-FFF2-40B4-BE49-F238E27FC236}">
                      <a16:creationId xmlns:a16="http://schemas.microsoft.com/office/drawing/2014/main" id="{E32239F5-D2BC-63ED-A103-493C5131010B}"/>
                    </a:ext>
                  </a:extLst>
                </p14:cNvPr>
                <p14:cNvContentPartPr/>
                <p14:nvPr/>
              </p14:nvContentPartPr>
              <p14:xfrm>
                <a:off x="4296015" y="5628315"/>
                <a:ext cx="39960" cy="156240"/>
              </p14:xfrm>
            </p:contentPart>
          </mc:Choice>
          <mc:Fallback>
            <p:pic>
              <p:nvPicPr>
                <p:cNvPr id="76" name="Ink 75">
                  <a:extLst>
                    <a:ext uri="{FF2B5EF4-FFF2-40B4-BE49-F238E27FC236}">
                      <a16:creationId xmlns:a16="http://schemas.microsoft.com/office/drawing/2014/main" id="{E32239F5-D2BC-63ED-A103-493C5131010B}"/>
                    </a:ext>
                  </a:extLst>
                </p:cNvPr>
                <p:cNvPicPr/>
                <p:nvPr/>
              </p:nvPicPr>
              <p:blipFill>
                <a:blip r:embed="rId101"/>
                <a:stretch>
                  <a:fillRect/>
                </a:stretch>
              </p:blipFill>
              <p:spPr>
                <a:xfrm>
                  <a:off x="4287015" y="5619675"/>
                  <a:ext cx="5760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79" name="Ink 78">
                  <a:extLst>
                    <a:ext uri="{FF2B5EF4-FFF2-40B4-BE49-F238E27FC236}">
                      <a16:creationId xmlns:a16="http://schemas.microsoft.com/office/drawing/2014/main" id="{173402D9-C45B-B912-BEC2-BB2B97D355BE}"/>
                    </a:ext>
                  </a:extLst>
                </p14:cNvPr>
                <p14:cNvContentPartPr/>
                <p14:nvPr/>
              </p14:nvContentPartPr>
              <p14:xfrm>
                <a:off x="5475375" y="5592675"/>
                <a:ext cx="351360" cy="165600"/>
              </p14:xfrm>
            </p:contentPart>
          </mc:Choice>
          <mc:Fallback>
            <p:pic>
              <p:nvPicPr>
                <p:cNvPr id="79" name="Ink 78">
                  <a:extLst>
                    <a:ext uri="{FF2B5EF4-FFF2-40B4-BE49-F238E27FC236}">
                      <a16:creationId xmlns:a16="http://schemas.microsoft.com/office/drawing/2014/main" id="{173402D9-C45B-B912-BEC2-BB2B97D355BE}"/>
                    </a:ext>
                  </a:extLst>
                </p:cNvPr>
                <p:cNvPicPr/>
                <p:nvPr/>
              </p:nvPicPr>
              <p:blipFill>
                <a:blip r:embed="rId103"/>
                <a:stretch>
                  <a:fillRect/>
                </a:stretch>
              </p:blipFill>
              <p:spPr>
                <a:xfrm>
                  <a:off x="5466375" y="5584035"/>
                  <a:ext cx="36900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80" name="Ink 79">
                  <a:extLst>
                    <a:ext uri="{FF2B5EF4-FFF2-40B4-BE49-F238E27FC236}">
                      <a16:creationId xmlns:a16="http://schemas.microsoft.com/office/drawing/2014/main" id="{79051EC0-A10B-6984-0255-CA41A45CC924}"/>
                    </a:ext>
                  </a:extLst>
                </p14:cNvPr>
                <p14:cNvContentPartPr/>
                <p14:nvPr/>
              </p14:nvContentPartPr>
              <p14:xfrm>
                <a:off x="5864535" y="5559195"/>
                <a:ext cx="355320" cy="231120"/>
              </p14:xfrm>
            </p:contentPart>
          </mc:Choice>
          <mc:Fallback>
            <p:pic>
              <p:nvPicPr>
                <p:cNvPr id="80" name="Ink 79">
                  <a:extLst>
                    <a:ext uri="{FF2B5EF4-FFF2-40B4-BE49-F238E27FC236}">
                      <a16:creationId xmlns:a16="http://schemas.microsoft.com/office/drawing/2014/main" id="{79051EC0-A10B-6984-0255-CA41A45CC924}"/>
                    </a:ext>
                  </a:extLst>
                </p:cNvPr>
                <p:cNvPicPr/>
                <p:nvPr/>
              </p:nvPicPr>
              <p:blipFill>
                <a:blip r:embed="rId105"/>
                <a:stretch>
                  <a:fillRect/>
                </a:stretch>
              </p:blipFill>
              <p:spPr>
                <a:xfrm>
                  <a:off x="5855895" y="5550195"/>
                  <a:ext cx="37296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81" name="Ink 80">
                  <a:extLst>
                    <a:ext uri="{FF2B5EF4-FFF2-40B4-BE49-F238E27FC236}">
                      <a16:creationId xmlns:a16="http://schemas.microsoft.com/office/drawing/2014/main" id="{5F6B4406-9E7D-EFB8-7889-497808A06C20}"/>
                    </a:ext>
                  </a:extLst>
                </p14:cNvPr>
                <p14:cNvContentPartPr/>
                <p14:nvPr/>
              </p14:nvContentPartPr>
              <p14:xfrm>
                <a:off x="6375015" y="5691315"/>
                <a:ext cx="108720" cy="17640"/>
              </p14:xfrm>
            </p:contentPart>
          </mc:Choice>
          <mc:Fallback>
            <p:pic>
              <p:nvPicPr>
                <p:cNvPr id="81" name="Ink 80">
                  <a:extLst>
                    <a:ext uri="{FF2B5EF4-FFF2-40B4-BE49-F238E27FC236}">
                      <a16:creationId xmlns:a16="http://schemas.microsoft.com/office/drawing/2014/main" id="{5F6B4406-9E7D-EFB8-7889-497808A06C20}"/>
                    </a:ext>
                  </a:extLst>
                </p:cNvPr>
                <p:cNvPicPr/>
                <p:nvPr/>
              </p:nvPicPr>
              <p:blipFill>
                <a:blip r:embed="rId107"/>
                <a:stretch>
                  <a:fillRect/>
                </a:stretch>
              </p:blipFill>
              <p:spPr>
                <a:xfrm>
                  <a:off x="6366015" y="5682315"/>
                  <a:ext cx="12636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82" name="Ink 81">
                  <a:extLst>
                    <a:ext uri="{FF2B5EF4-FFF2-40B4-BE49-F238E27FC236}">
                      <a16:creationId xmlns:a16="http://schemas.microsoft.com/office/drawing/2014/main" id="{58EA335B-14E7-A825-F83D-F9A98EFE2024}"/>
                    </a:ext>
                  </a:extLst>
                </p14:cNvPr>
                <p14:cNvContentPartPr/>
                <p14:nvPr/>
              </p14:nvContentPartPr>
              <p14:xfrm>
                <a:off x="6623775" y="5463435"/>
                <a:ext cx="469440" cy="309600"/>
              </p14:xfrm>
            </p:contentPart>
          </mc:Choice>
          <mc:Fallback>
            <p:pic>
              <p:nvPicPr>
                <p:cNvPr id="82" name="Ink 81">
                  <a:extLst>
                    <a:ext uri="{FF2B5EF4-FFF2-40B4-BE49-F238E27FC236}">
                      <a16:creationId xmlns:a16="http://schemas.microsoft.com/office/drawing/2014/main" id="{58EA335B-14E7-A825-F83D-F9A98EFE2024}"/>
                    </a:ext>
                  </a:extLst>
                </p:cNvPr>
                <p:cNvPicPr/>
                <p:nvPr/>
              </p:nvPicPr>
              <p:blipFill>
                <a:blip r:embed="rId109"/>
                <a:stretch>
                  <a:fillRect/>
                </a:stretch>
              </p:blipFill>
              <p:spPr>
                <a:xfrm>
                  <a:off x="6615135" y="5454435"/>
                  <a:ext cx="48708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83" name="Ink 82">
                  <a:extLst>
                    <a:ext uri="{FF2B5EF4-FFF2-40B4-BE49-F238E27FC236}">
                      <a16:creationId xmlns:a16="http://schemas.microsoft.com/office/drawing/2014/main" id="{A7E897AC-7D61-84EA-F046-D6B2413937A2}"/>
                    </a:ext>
                  </a:extLst>
                </p14:cNvPr>
                <p14:cNvContentPartPr/>
                <p14:nvPr/>
              </p14:nvContentPartPr>
              <p14:xfrm>
                <a:off x="7063695" y="5661075"/>
                <a:ext cx="184680" cy="87120"/>
              </p14:xfrm>
            </p:contentPart>
          </mc:Choice>
          <mc:Fallback>
            <p:pic>
              <p:nvPicPr>
                <p:cNvPr id="83" name="Ink 82">
                  <a:extLst>
                    <a:ext uri="{FF2B5EF4-FFF2-40B4-BE49-F238E27FC236}">
                      <a16:creationId xmlns:a16="http://schemas.microsoft.com/office/drawing/2014/main" id="{A7E897AC-7D61-84EA-F046-D6B2413937A2}"/>
                    </a:ext>
                  </a:extLst>
                </p:cNvPr>
                <p:cNvPicPr/>
                <p:nvPr/>
              </p:nvPicPr>
              <p:blipFill>
                <a:blip r:embed="rId111"/>
                <a:stretch>
                  <a:fillRect/>
                </a:stretch>
              </p:blipFill>
              <p:spPr>
                <a:xfrm>
                  <a:off x="7055055" y="5652075"/>
                  <a:ext cx="20232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84" name="Ink 83">
                  <a:extLst>
                    <a:ext uri="{FF2B5EF4-FFF2-40B4-BE49-F238E27FC236}">
                      <a16:creationId xmlns:a16="http://schemas.microsoft.com/office/drawing/2014/main" id="{D7CC8CBB-EC98-6CC8-F91B-20EA609F6869}"/>
                    </a:ext>
                  </a:extLst>
                </p14:cNvPr>
                <p14:cNvContentPartPr/>
                <p14:nvPr/>
              </p14:nvContentPartPr>
              <p14:xfrm>
                <a:off x="7259175" y="5647755"/>
                <a:ext cx="133920" cy="102240"/>
              </p14:xfrm>
            </p:contentPart>
          </mc:Choice>
          <mc:Fallback>
            <p:pic>
              <p:nvPicPr>
                <p:cNvPr id="84" name="Ink 83">
                  <a:extLst>
                    <a:ext uri="{FF2B5EF4-FFF2-40B4-BE49-F238E27FC236}">
                      <a16:creationId xmlns:a16="http://schemas.microsoft.com/office/drawing/2014/main" id="{D7CC8CBB-EC98-6CC8-F91B-20EA609F6869}"/>
                    </a:ext>
                  </a:extLst>
                </p:cNvPr>
                <p:cNvPicPr/>
                <p:nvPr/>
              </p:nvPicPr>
              <p:blipFill>
                <a:blip r:embed="rId113"/>
                <a:stretch>
                  <a:fillRect/>
                </a:stretch>
              </p:blipFill>
              <p:spPr>
                <a:xfrm>
                  <a:off x="7250175" y="5639115"/>
                  <a:ext cx="15156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85" name="Ink 84">
                  <a:extLst>
                    <a:ext uri="{FF2B5EF4-FFF2-40B4-BE49-F238E27FC236}">
                      <a16:creationId xmlns:a16="http://schemas.microsoft.com/office/drawing/2014/main" id="{FD343D19-5587-1DD2-2DE7-55451DD24756}"/>
                    </a:ext>
                  </a:extLst>
                </p14:cNvPr>
                <p14:cNvContentPartPr/>
                <p14:nvPr/>
              </p14:nvContentPartPr>
              <p14:xfrm>
                <a:off x="7277175" y="5645595"/>
                <a:ext cx="94320" cy="173520"/>
              </p14:xfrm>
            </p:contentPart>
          </mc:Choice>
          <mc:Fallback>
            <p:pic>
              <p:nvPicPr>
                <p:cNvPr id="85" name="Ink 84">
                  <a:extLst>
                    <a:ext uri="{FF2B5EF4-FFF2-40B4-BE49-F238E27FC236}">
                      <a16:creationId xmlns:a16="http://schemas.microsoft.com/office/drawing/2014/main" id="{FD343D19-5587-1DD2-2DE7-55451DD24756}"/>
                    </a:ext>
                  </a:extLst>
                </p:cNvPr>
                <p:cNvPicPr/>
                <p:nvPr/>
              </p:nvPicPr>
              <p:blipFill>
                <a:blip r:embed="rId115"/>
                <a:stretch>
                  <a:fillRect/>
                </a:stretch>
              </p:blipFill>
              <p:spPr>
                <a:xfrm>
                  <a:off x="7268175" y="5636955"/>
                  <a:ext cx="11196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86" name="Ink 85">
                  <a:extLst>
                    <a:ext uri="{FF2B5EF4-FFF2-40B4-BE49-F238E27FC236}">
                      <a16:creationId xmlns:a16="http://schemas.microsoft.com/office/drawing/2014/main" id="{2A7C1A6C-2C40-87CD-4C18-EEBCC5D97C32}"/>
                    </a:ext>
                  </a:extLst>
                </p14:cNvPr>
                <p14:cNvContentPartPr/>
                <p14:nvPr/>
              </p14:nvContentPartPr>
              <p14:xfrm>
                <a:off x="7453935" y="5621115"/>
                <a:ext cx="205920" cy="134640"/>
              </p14:xfrm>
            </p:contentPart>
          </mc:Choice>
          <mc:Fallback>
            <p:pic>
              <p:nvPicPr>
                <p:cNvPr id="86" name="Ink 85">
                  <a:extLst>
                    <a:ext uri="{FF2B5EF4-FFF2-40B4-BE49-F238E27FC236}">
                      <a16:creationId xmlns:a16="http://schemas.microsoft.com/office/drawing/2014/main" id="{2A7C1A6C-2C40-87CD-4C18-EEBCC5D97C32}"/>
                    </a:ext>
                  </a:extLst>
                </p:cNvPr>
                <p:cNvPicPr/>
                <p:nvPr/>
              </p:nvPicPr>
              <p:blipFill>
                <a:blip r:embed="rId117"/>
                <a:stretch>
                  <a:fillRect/>
                </a:stretch>
              </p:blipFill>
              <p:spPr>
                <a:xfrm>
                  <a:off x="7445295" y="5612115"/>
                  <a:ext cx="22356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87" name="Ink 86">
                  <a:extLst>
                    <a:ext uri="{FF2B5EF4-FFF2-40B4-BE49-F238E27FC236}">
                      <a16:creationId xmlns:a16="http://schemas.microsoft.com/office/drawing/2014/main" id="{8EB01867-369D-E6CF-7932-009DA7410C02}"/>
                    </a:ext>
                  </a:extLst>
                </p14:cNvPr>
                <p14:cNvContentPartPr/>
                <p14:nvPr/>
              </p14:nvContentPartPr>
              <p14:xfrm>
                <a:off x="7663455" y="5455155"/>
                <a:ext cx="106560" cy="307800"/>
              </p14:xfrm>
            </p:contentPart>
          </mc:Choice>
          <mc:Fallback>
            <p:pic>
              <p:nvPicPr>
                <p:cNvPr id="87" name="Ink 86">
                  <a:extLst>
                    <a:ext uri="{FF2B5EF4-FFF2-40B4-BE49-F238E27FC236}">
                      <a16:creationId xmlns:a16="http://schemas.microsoft.com/office/drawing/2014/main" id="{8EB01867-369D-E6CF-7932-009DA7410C02}"/>
                    </a:ext>
                  </a:extLst>
                </p:cNvPr>
                <p:cNvPicPr/>
                <p:nvPr/>
              </p:nvPicPr>
              <p:blipFill>
                <a:blip r:embed="rId119"/>
                <a:stretch>
                  <a:fillRect/>
                </a:stretch>
              </p:blipFill>
              <p:spPr>
                <a:xfrm>
                  <a:off x="7654455" y="5446515"/>
                  <a:ext cx="12420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8" name="Ink 87">
                  <a:extLst>
                    <a:ext uri="{FF2B5EF4-FFF2-40B4-BE49-F238E27FC236}">
                      <a16:creationId xmlns:a16="http://schemas.microsoft.com/office/drawing/2014/main" id="{5D334FB9-F93B-9829-38DA-88D0CDCC61A4}"/>
                    </a:ext>
                  </a:extLst>
                </p14:cNvPr>
                <p14:cNvContentPartPr/>
                <p14:nvPr/>
              </p14:nvContentPartPr>
              <p14:xfrm>
                <a:off x="7760655" y="5513835"/>
                <a:ext cx="25560" cy="47880"/>
              </p14:xfrm>
            </p:contentPart>
          </mc:Choice>
          <mc:Fallback>
            <p:pic>
              <p:nvPicPr>
                <p:cNvPr id="88" name="Ink 87">
                  <a:extLst>
                    <a:ext uri="{FF2B5EF4-FFF2-40B4-BE49-F238E27FC236}">
                      <a16:creationId xmlns:a16="http://schemas.microsoft.com/office/drawing/2014/main" id="{5D334FB9-F93B-9829-38DA-88D0CDCC61A4}"/>
                    </a:ext>
                  </a:extLst>
                </p:cNvPr>
                <p:cNvPicPr/>
                <p:nvPr/>
              </p:nvPicPr>
              <p:blipFill>
                <a:blip r:embed="rId121"/>
                <a:stretch>
                  <a:fillRect/>
                </a:stretch>
              </p:blipFill>
              <p:spPr>
                <a:xfrm>
                  <a:off x="7752015" y="5504835"/>
                  <a:ext cx="4320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9" name="Ink 88">
                  <a:extLst>
                    <a:ext uri="{FF2B5EF4-FFF2-40B4-BE49-F238E27FC236}">
                      <a16:creationId xmlns:a16="http://schemas.microsoft.com/office/drawing/2014/main" id="{B515EEE0-5D33-EE4E-3DD0-09CC2B8C58C1}"/>
                    </a:ext>
                  </a:extLst>
                </p14:cNvPr>
                <p14:cNvContentPartPr/>
                <p14:nvPr/>
              </p14:nvContentPartPr>
              <p14:xfrm>
                <a:off x="7865055" y="5636235"/>
                <a:ext cx="361800" cy="136080"/>
              </p14:xfrm>
            </p:contentPart>
          </mc:Choice>
          <mc:Fallback>
            <p:pic>
              <p:nvPicPr>
                <p:cNvPr id="89" name="Ink 88">
                  <a:extLst>
                    <a:ext uri="{FF2B5EF4-FFF2-40B4-BE49-F238E27FC236}">
                      <a16:creationId xmlns:a16="http://schemas.microsoft.com/office/drawing/2014/main" id="{B515EEE0-5D33-EE4E-3DD0-09CC2B8C58C1}"/>
                    </a:ext>
                  </a:extLst>
                </p:cNvPr>
                <p:cNvPicPr/>
                <p:nvPr/>
              </p:nvPicPr>
              <p:blipFill>
                <a:blip r:embed="rId123"/>
                <a:stretch>
                  <a:fillRect/>
                </a:stretch>
              </p:blipFill>
              <p:spPr>
                <a:xfrm>
                  <a:off x="7856055" y="5627595"/>
                  <a:ext cx="37944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09" name="Ink 108">
                  <a:extLst>
                    <a:ext uri="{FF2B5EF4-FFF2-40B4-BE49-F238E27FC236}">
                      <a16:creationId xmlns:a16="http://schemas.microsoft.com/office/drawing/2014/main" id="{71BBC313-7646-7AAC-2D41-A8D46AC23827}"/>
                    </a:ext>
                  </a:extLst>
                </p14:cNvPr>
                <p14:cNvContentPartPr/>
                <p14:nvPr/>
              </p14:nvContentPartPr>
              <p14:xfrm>
                <a:off x="2956815" y="5966355"/>
                <a:ext cx="479880" cy="370800"/>
              </p14:xfrm>
            </p:contentPart>
          </mc:Choice>
          <mc:Fallback>
            <p:pic>
              <p:nvPicPr>
                <p:cNvPr id="109" name="Ink 108">
                  <a:extLst>
                    <a:ext uri="{FF2B5EF4-FFF2-40B4-BE49-F238E27FC236}">
                      <a16:creationId xmlns:a16="http://schemas.microsoft.com/office/drawing/2014/main" id="{71BBC313-7646-7AAC-2D41-A8D46AC23827}"/>
                    </a:ext>
                  </a:extLst>
                </p:cNvPr>
                <p:cNvPicPr/>
                <p:nvPr/>
              </p:nvPicPr>
              <p:blipFill>
                <a:blip r:embed="rId125"/>
                <a:stretch>
                  <a:fillRect/>
                </a:stretch>
              </p:blipFill>
              <p:spPr>
                <a:xfrm>
                  <a:off x="2948175" y="5957355"/>
                  <a:ext cx="497520" cy="3884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10" name="Ink 109">
                  <a:extLst>
                    <a:ext uri="{FF2B5EF4-FFF2-40B4-BE49-F238E27FC236}">
                      <a16:creationId xmlns:a16="http://schemas.microsoft.com/office/drawing/2014/main" id="{5F94570A-9B2B-D815-0FF6-837F9B38A96C}"/>
                    </a:ext>
                  </a:extLst>
                </p14:cNvPr>
                <p14:cNvContentPartPr/>
                <p14:nvPr/>
              </p14:nvContentPartPr>
              <p14:xfrm>
                <a:off x="3548655" y="6279195"/>
                <a:ext cx="281880" cy="168120"/>
              </p14:xfrm>
            </p:contentPart>
          </mc:Choice>
          <mc:Fallback>
            <p:pic>
              <p:nvPicPr>
                <p:cNvPr id="110" name="Ink 109">
                  <a:extLst>
                    <a:ext uri="{FF2B5EF4-FFF2-40B4-BE49-F238E27FC236}">
                      <a16:creationId xmlns:a16="http://schemas.microsoft.com/office/drawing/2014/main" id="{5F94570A-9B2B-D815-0FF6-837F9B38A96C}"/>
                    </a:ext>
                  </a:extLst>
                </p:cNvPr>
                <p:cNvPicPr/>
                <p:nvPr/>
              </p:nvPicPr>
              <p:blipFill>
                <a:blip r:embed="rId127"/>
                <a:stretch>
                  <a:fillRect/>
                </a:stretch>
              </p:blipFill>
              <p:spPr>
                <a:xfrm>
                  <a:off x="3540015" y="6270195"/>
                  <a:ext cx="29952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11" name="Ink 110">
                  <a:extLst>
                    <a:ext uri="{FF2B5EF4-FFF2-40B4-BE49-F238E27FC236}">
                      <a16:creationId xmlns:a16="http://schemas.microsoft.com/office/drawing/2014/main" id="{D9DE0C50-5CC9-7770-B32F-7354ACF90381}"/>
                    </a:ext>
                  </a:extLst>
                </p14:cNvPr>
                <p14:cNvContentPartPr/>
                <p14:nvPr/>
              </p14:nvContentPartPr>
              <p14:xfrm>
                <a:off x="3837735" y="6171915"/>
                <a:ext cx="419040" cy="297720"/>
              </p14:xfrm>
            </p:contentPart>
          </mc:Choice>
          <mc:Fallback>
            <p:pic>
              <p:nvPicPr>
                <p:cNvPr id="111" name="Ink 110">
                  <a:extLst>
                    <a:ext uri="{FF2B5EF4-FFF2-40B4-BE49-F238E27FC236}">
                      <a16:creationId xmlns:a16="http://schemas.microsoft.com/office/drawing/2014/main" id="{D9DE0C50-5CC9-7770-B32F-7354ACF90381}"/>
                    </a:ext>
                  </a:extLst>
                </p:cNvPr>
                <p:cNvPicPr/>
                <p:nvPr/>
              </p:nvPicPr>
              <p:blipFill>
                <a:blip r:embed="rId129"/>
                <a:stretch>
                  <a:fillRect/>
                </a:stretch>
              </p:blipFill>
              <p:spPr>
                <a:xfrm>
                  <a:off x="3828735" y="6163275"/>
                  <a:ext cx="43668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13" name="Ink 112">
                  <a:extLst>
                    <a:ext uri="{FF2B5EF4-FFF2-40B4-BE49-F238E27FC236}">
                      <a16:creationId xmlns:a16="http://schemas.microsoft.com/office/drawing/2014/main" id="{94F477F0-DA15-6C25-600D-9F2D21920C55}"/>
                    </a:ext>
                  </a:extLst>
                </p14:cNvPr>
                <p14:cNvContentPartPr/>
                <p14:nvPr/>
              </p14:nvContentPartPr>
              <p14:xfrm>
                <a:off x="4400415" y="6281355"/>
                <a:ext cx="714960" cy="189720"/>
              </p14:xfrm>
            </p:contentPart>
          </mc:Choice>
          <mc:Fallback>
            <p:pic>
              <p:nvPicPr>
                <p:cNvPr id="113" name="Ink 112">
                  <a:extLst>
                    <a:ext uri="{FF2B5EF4-FFF2-40B4-BE49-F238E27FC236}">
                      <a16:creationId xmlns:a16="http://schemas.microsoft.com/office/drawing/2014/main" id="{94F477F0-DA15-6C25-600D-9F2D21920C55}"/>
                    </a:ext>
                  </a:extLst>
                </p:cNvPr>
                <p:cNvPicPr/>
                <p:nvPr/>
              </p:nvPicPr>
              <p:blipFill>
                <a:blip r:embed="rId131"/>
                <a:stretch>
                  <a:fillRect/>
                </a:stretch>
              </p:blipFill>
              <p:spPr>
                <a:xfrm>
                  <a:off x="4391775" y="6272715"/>
                  <a:ext cx="73260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15" name="Ink 114">
                  <a:extLst>
                    <a:ext uri="{FF2B5EF4-FFF2-40B4-BE49-F238E27FC236}">
                      <a16:creationId xmlns:a16="http://schemas.microsoft.com/office/drawing/2014/main" id="{E7A9BB5B-5FD8-B5F7-B0CB-4EDB87F72DC7}"/>
                    </a:ext>
                  </a:extLst>
                </p14:cNvPr>
                <p14:cNvContentPartPr/>
                <p14:nvPr/>
              </p14:nvContentPartPr>
              <p14:xfrm>
                <a:off x="5129415" y="6299355"/>
                <a:ext cx="325440" cy="155520"/>
              </p14:xfrm>
            </p:contentPart>
          </mc:Choice>
          <mc:Fallback>
            <p:pic>
              <p:nvPicPr>
                <p:cNvPr id="115" name="Ink 114">
                  <a:extLst>
                    <a:ext uri="{FF2B5EF4-FFF2-40B4-BE49-F238E27FC236}">
                      <a16:creationId xmlns:a16="http://schemas.microsoft.com/office/drawing/2014/main" id="{E7A9BB5B-5FD8-B5F7-B0CB-4EDB87F72DC7}"/>
                    </a:ext>
                  </a:extLst>
                </p:cNvPr>
                <p:cNvPicPr/>
                <p:nvPr/>
              </p:nvPicPr>
              <p:blipFill>
                <a:blip r:embed="rId133"/>
                <a:stretch>
                  <a:fillRect/>
                </a:stretch>
              </p:blipFill>
              <p:spPr>
                <a:xfrm>
                  <a:off x="5120415" y="6290715"/>
                  <a:ext cx="34308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16" name="Ink 115">
                  <a:extLst>
                    <a:ext uri="{FF2B5EF4-FFF2-40B4-BE49-F238E27FC236}">
                      <a16:creationId xmlns:a16="http://schemas.microsoft.com/office/drawing/2014/main" id="{FFFC428D-6F03-BB57-1201-650A83DAE8D5}"/>
                    </a:ext>
                  </a:extLst>
                </p14:cNvPr>
                <p14:cNvContentPartPr/>
                <p14:nvPr/>
              </p14:nvContentPartPr>
              <p14:xfrm>
                <a:off x="5576895" y="6343635"/>
                <a:ext cx="170280" cy="136440"/>
              </p14:xfrm>
            </p:contentPart>
          </mc:Choice>
          <mc:Fallback>
            <p:pic>
              <p:nvPicPr>
                <p:cNvPr id="116" name="Ink 115">
                  <a:extLst>
                    <a:ext uri="{FF2B5EF4-FFF2-40B4-BE49-F238E27FC236}">
                      <a16:creationId xmlns:a16="http://schemas.microsoft.com/office/drawing/2014/main" id="{FFFC428D-6F03-BB57-1201-650A83DAE8D5}"/>
                    </a:ext>
                  </a:extLst>
                </p:cNvPr>
                <p:cNvPicPr/>
                <p:nvPr/>
              </p:nvPicPr>
              <p:blipFill>
                <a:blip r:embed="rId135"/>
                <a:stretch>
                  <a:fillRect/>
                </a:stretch>
              </p:blipFill>
              <p:spPr>
                <a:xfrm>
                  <a:off x="5568255" y="6334995"/>
                  <a:ext cx="18792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17" name="Ink 116">
                  <a:extLst>
                    <a:ext uri="{FF2B5EF4-FFF2-40B4-BE49-F238E27FC236}">
                      <a16:creationId xmlns:a16="http://schemas.microsoft.com/office/drawing/2014/main" id="{E3425F04-0866-0DC5-CDC2-F3F1EAA34DB5}"/>
                    </a:ext>
                  </a:extLst>
                </p14:cNvPr>
                <p14:cNvContentPartPr/>
                <p14:nvPr/>
              </p14:nvContentPartPr>
              <p14:xfrm>
                <a:off x="5768415" y="6314835"/>
                <a:ext cx="310680" cy="363600"/>
              </p14:xfrm>
            </p:contentPart>
          </mc:Choice>
          <mc:Fallback>
            <p:pic>
              <p:nvPicPr>
                <p:cNvPr id="117" name="Ink 116">
                  <a:extLst>
                    <a:ext uri="{FF2B5EF4-FFF2-40B4-BE49-F238E27FC236}">
                      <a16:creationId xmlns:a16="http://schemas.microsoft.com/office/drawing/2014/main" id="{E3425F04-0866-0DC5-CDC2-F3F1EAA34DB5}"/>
                    </a:ext>
                  </a:extLst>
                </p:cNvPr>
                <p:cNvPicPr/>
                <p:nvPr/>
              </p:nvPicPr>
              <p:blipFill>
                <a:blip r:embed="rId137"/>
                <a:stretch>
                  <a:fillRect/>
                </a:stretch>
              </p:blipFill>
              <p:spPr>
                <a:xfrm>
                  <a:off x="5759775" y="6306195"/>
                  <a:ext cx="328320" cy="3812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18" name="Ink 117">
                  <a:extLst>
                    <a:ext uri="{FF2B5EF4-FFF2-40B4-BE49-F238E27FC236}">
                      <a16:creationId xmlns:a16="http://schemas.microsoft.com/office/drawing/2014/main" id="{7C7DD755-376C-F9E0-BD3B-F57D2D403E8A}"/>
                    </a:ext>
                  </a:extLst>
                </p14:cNvPr>
                <p14:cNvContentPartPr/>
                <p14:nvPr/>
              </p14:nvContentPartPr>
              <p14:xfrm>
                <a:off x="6107895" y="6351195"/>
                <a:ext cx="301320" cy="141120"/>
              </p14:xfrm>
            </p:contentPart>
          </mc:Choice>
          <mc:Fallback>
            <p:pic>
              <p:nvPicPr>
                <p:cNvPr id="118" name="Ink 117">
                  <a:extLst>
                    <a:ext uri="{FF2B5EF4-FFF2-40B4-BE49-F238E27FC236}">
                      <a16:creationId xmlns:a16="http://schemas.microsoft.com/office/drawing/2014/main" id="{7C7DD755-376C-F9E0-BD3B-F57D2D403E8A}"/>
                    </a:ext>
                  </a:extLst>
                </p:cNvPr>
                <p:cNvPicPr/>
                <p:nvPr/>
              </p:nvPicPr>
              <p:blipFill>
                <a:blip r:embed="rId139"/>
                <a:stretch>
                  <a:fillRect/>
                </a:stretch>
              </p:blipFill>
              <p:spPr>
                <a:xfrm>
                  <a:off x="6098895" y="6342195"/>
                  <a:ext cx="31896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19" name="Ink 118">
                  <a:extLst>
                    <a:ext uri="{FF2B5EF4-FFF2-40B4-BE49-F238E27FC236}">
                      <a16:creationId xmlns:a16="http://schemas.microsoft.com/office/drawing/2014/main" id="{903472FC-943B-CDDA-D3BD-5224D703EEBD}"/>
                    </a:ext>
                  </a:extLst>
                </p14:cNvPr>
                <p14:cNvContentPartPr/>
                <p14:nvPr/>
              </p14:nvContentPartPr>
              <p14:xfrm>
                <a:off x="6526575" y="6354795"/>
                <a:ext cx="169920" cy="150480"/>
              </p14:xfrm>
            </p:contentPart>
          </mc:Choice>
          <mc:Fallback>
            <p:pic>
              <p:nvPicPr>
                <p:cNvPr id="119" name="Ink 118">
                  <a:extLst>
                    <a:ext uri="{FF2B5EF4-FFF2-40B4-BE49-F238E27FC236}">
                      <a16:creationId xmlns:a16="http://schemas.microsoft.com/office/drawing/2014/main" id="{903472FC-943B-CDDA-D3BD-5224D703EEBD}"/>
                    </a:ext>
                  </a:extLst>
                </p:cNvPr>
                <p:cNvPicPr/>
                <p:nvPr/>
              </p:nvPicPr>
              <p:blipFill>
                <a:blip r:embed="rId141"/>
                <a:stretch>
                  <a:fillRect/>
                </a:stretch>
              </p:blipFill>
              <p:spPr>
                <a:xfrm>
                  <a:off x="6517575" y="6346155"/>
                  <a:ext cx="18756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20" name="Ink 119">
                  <a:extLst>
                    <a:ext uri="{FF2B5EF4-FFF2-40B4-BE49-F238E27FC236}">
                      <a16:creationId xmlns:a16="http://schemas.microsoft.com/office/drawing/2014/main" id="{F9ACF658-BC3B-BF02-D7B7-D723C0108F0A}"/>
                    </a:ext>
                  </a:extLst>
                </p14:cNvPr>
                <p14:cNvContentPartPr/>
                <p14:nvPr/>
              </p14:nvContentPartPr>
              <p14:xfrm>
                <a:off x="6752655" y="6216555"/>
                <a:ext cx="279360" cy="301320"/>
              </p14:xfrm>
            </p:contentPart>
          </mc:Choice>
          <mc:Fallback>
            <p:pic>
              <p:nvPicPr>
                <p:cNvPr id="120" name="Ink 119">
                  <a:extLst>
                    <a:ext uri="{FF2B5EF4-FFF2-40B4-BE49-F238E27FC236}">
                      <a16:creationId xmlns:a16="http://schemas.microsoft.com/office/drawing/2014/main" id="{F9ACF658-BC3B-BF02-D7B7-D723C0108F0A}"/>
                    </a:ext>
                  </a:extLst>
                </p:cNvPr>
                <p:cNvPicPr/>
                <p:nvPr/>
              </p:nvPicPr>
              <p:blipFill>
                <a:blip r:embed="rId143"/>
                <a:stretch>
                  <a:fillRect/>
                </a:stretch>
              </p:blipFill>
              <p:spPr>
                <a:xfrm>
                  <a:off x="6743655" y="6207915"/>
                  <a:ext cx="29700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21" name="Ink 120">
                  <a:extLst>
                    <a:ext uri="{FF2B5EF4-FFF2-40B4-BE49-F238E27FC236}">
                      <a16:creationId xmlns:a16="http://schemas.microsoft.com/office/drawing/2014/main" id="{269EF0EB-D4A3-2623-7CF0-DBC492F5437F}"/>
                    </a:ext>
                  </a:extLst>
                </p14:cNvPr>
                <p14:cNvContentPartPr/>
                <p14:nvPr/>
              </p14:nvContentPartPr>
              <p14:xfrm>
                <a:off x="7118415" y="6487995"/>
                <a:ext cx="25560" cy="158400"/>
              </p14:xfrm>
            </p:contentPart>
          </mc:Choice>
          <mc:Fallback>
            <p:pic>
              <p:nvPicPr>
                <p:cNvPr id="121" name="Ink 120">
                  <a:extLst>
                    <a:ext uri="{FF2B5EF4-FFF2-40B4-BE49-F238E27FC236}">
                      <a16:creationId xmlns:a16="http://schemas.microsoft.com/office/drawing/2014/main" id="{269EF0EB-D4A3-2623-7CF0-DBC492F5437F}"/>
                    </a:ext>
                  </a:extLst>
                </p:cNvPr>
                <p:cNvPicPr/>
                <p:nvPr/>
              </p:nvPicPr>
              <p:blipFill>
                <a:blip r:embed="rId145"/>
                <a:stretch>
                  <a:fillRect/>
                </a:stretch>
              </p:blipFill>
              <p:spPr>
                <a:xfrm>
                  <a:off x="7109415" y="6479355"/>
                  <a:ext cx="4320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22" name="Ink 121">
                  <a:extLst>
                    <a:ext uri="{FF2B5EF4-FFF2-40B4-BE49-F238E27FC236}">
                      <a16:creationId xmlns:a16="http://schemas.microsoft.com/office/drawing/2014/main" id="{0DA38993-F157-4B4A-B457-D3F7F50F44E1}"/>
                    </a:ext>
                  </a:extLst>
                </p14:cNvPr>
                <p14:cNvContentPartPr/>
                <p14:nvPr/>
              </p14:nvContentPartPr>
              <p14:xfrm>
                <a:off x="7396335" y="6319155"/>
                <a:ext cx="192240" cy="339840"/>
              </p14:xfrm>
            </p:contentPart>
          </mc:Choice>
          <mc:Fallback>
            <p:pic>
              <p:nvPicPr>
                <p:cNvPr id="122" name="Ink 121">
                  <a:extLst>
                    <a:ext uri="{FF2B5EF4-FFF2-40B4-BE49-F238E27FC236}">
                      <a16:creationId xmlns:a16="http://schemas.microsoft.com/office/drawing/2014/main" id="{0DA38993-F157-4B4A-B457-D3F7F50F44E1}"/>
                    </a:ext>
                  </a:extLst>
                </p:cNvPr>
                <p:cNvPicPr/>
                <p:nvPr/>
              </p:nvPicPr>
              <p:blipFill>
                <a:blip r:embed="rId147"/>
                <a:stretch>
                  <a:fillRect/>
                </a:stretch>
              </p:blipFill>
              <p:spPr>
                <a:xfrm>
                  <a:off x="7387335" y="6310515"/>
                  <a:ext cx="20988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23" name="Ink 122">
                  <a:extLst>
                    <a:ext uri="{FF2B5EF4-FFF2-40B4-BE49-F238E27FC236}">
                      <a16:creationId xmlns:a16="http://schemas.microsoft.com/office/drawing/2014/main" id="{D318C820-AC98-729C-3765-4C6DCB9160B9}"/>
                    </a:ext>
                  </a:extLst>
                </p14:cNvPr>
                <p14:cNvContentPartPr/>
                <p14:nvPr/>
              </p14:nvContentPartPr>
              <p14:xfrm>
                <a:off x="7616295" y="6250035"/>
                <a:ext cx="21960" cy="69480"/>
              </p14:xfrm>
            </p:contentPart>
          </mc:Choice>
          <mc:Fallback>
            <p:pic>
              <p:nvPicPr>
                <p:cNvPr id="123" name="Ink 122">
                  <a:extLst>
                    <a:ext uri="{FF2B5EF4-FFF2-40B4-BE49-F238E27FC236}">
                      <a16:creationId xmlns:a16="http://schemas.microsoft.com/office/drawing/2014/main" id="{D318C820-AC98-729C-3765-4C6DCB9160B9}"/>
                    </a:ext>
                  </a:extLst>
                </p:cNvPr>
                <p:cNvPicPr/>
                <p:nvPr/>
              </p:nvPicPr>
              <p:blipFill>
                <a:blip r:embed="rId149"/>
                <a:stretch>
                  <a:fillRect/>
                </a:stretch>
              </p:blipFill>
              <p:spPr>
                <a:xfrm>
                  <a:off x="7607655" y="6241035"/>
                  <a:ext cx="3960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24" name="Ink 123">
                  <a:extLst>
                    <a:ext uri="{FF2B5EF4-FFF2-40B4-BE49-F238E27FC236}">
                      <a16:creationId xmlns:a16="http://schemas.microsoft.com/office/drawing/2014/main" id="{A709FFEE-4A7A-993A-6F96-9153BF4FBE4C}"/>
                    </a:ext>
                  </a:extLst>
                </p14:cNvPr>
                <p14:cNvContentPartPr/>
                <p14:nvPr/>
              </p14:nvContentPartPr>
              <p14:xfrm>
                <a:off x="7674255" y="6397275"/>
                <a:ext cx="72720" cy="97920"/>
              </p14:xfrm>
            </p:contentPart>
          </mc:Choice>
          <mc:Fallback>
            <p:pic>
              <p:nvPicPr>
                <p:cNvPr id="124" name="Ink 123">
                  <a:extLst>
                    <a:ext uri="{FF2B5EF4-FFF2-40B4-BE49-F238E27FC236}">
                      <a16:creationId xmlns:a16="http://schemas.microsoft.com/office/drawing/2014/main" id="{A709FFEE-4A7A-993A-6F96-9153BF4FBE4C}"/>
                    </a:ext>
                  </a:extLst>
                </p:cNvPr>
                <p:cNvPicPr/>
                <p:nvPr/>
              </p:nvPicPr>
              <p:blipFill>
                <a:blip r:embed="rId151"/>
                <a:stretch>
                  <a:fillRect/>
                </a:stretch>
              </p:blipFill>
              <p:spPr>
                <a:xfrm>
                  <a:off x="7665255" y="6388275"/>
                  <a:ext cx="9036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25" name="Ink 124">
                  <a:extLst>
                    <a:ext uri="{FF2B5EF4-FFF2-40B4-BE49-F238E27FC236}">
                      <a16:creationId xmlns:a16="http://schemas.microsoft.com/office/drawing/2014/main" id="{DA1C9BF9-BB2A-A481-5C8E-BBFFC0EA9134}"/>
                    </a:ext>
                  </a:extLst>
                </p14:cNvPr>
                <p14:cNvContentPartPr/>
                <p14:nvPr/>
              </p14:nvContentPartPr>
              <p14:xfrm>
                <a:off x="7803855" y="6375675"/>
                <a:ext cx="113040" cy="130320"/>
              </p14:xfrm>
            </p:contentPart>
          </mc:Choice>
          <mc:Fallback>
            <p:pic>
              <p:nvPicPr>
                <p:cNvPr id="125" name="Ink 124">
                  <a:extLst>
                    <a:ext uri="{FF2B5EF4-FFF2-40B4-BE49-F238E27FC236}">
                      <a16:creationId xmlns:a16="http://schemas.microsoft.com/office/drawing/2014/main" id="{DA1C9BF9-BB2A-A481-5C8E-BBFFC0EA9134}"/>
                    </a:ext>
                  </a:extLst>
                </p:cNvPr>
                <p:cNvPicPr/>
                <p:nvPr/>
              </p:nvPicPr>
              <p:blipFill>
                <a:blip r:embed="rId153"/>
                <a:stretch>
                  <a:fillRect/>
                </a:stretch>
              </p:blipFill>
              <p:spPr>
                <a:xfrm>
                  <a:off x="7795215" y="6366675"/>
                  <a:ext cx="13068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26" name="Ink 125">
                  <a:extLst>
                    <a:ext uri="{FF2B5EF4-FFF2-40B4-BE49-F238E27FC236}">
                      <a16:creationId xmlns:a16="http://schemas.microsoft.com/office/drawing/2014/main" id="{2BDB15F2-279E-C124-7F40-D8AF8378E244}"/>
                    </a:ext>
                  </a:extLst>
                </p14:cNvPr>
                <p14:cNvContentPartPr/>
                <p14:nvPr/>
              </p14:nvContentPartPr>
              <p14:xfrm>
                <a:off x="8164935" y="6399435"/>
                <a:ext cx="205920" cy="112680"/>
              </p14:xfrm>
            </p:contentPart>
          </mc:Choice>
          <mc:Fallback>
            <p:pic>
              <p:nvPicPr>
                <p:cNvPr id="126" name="Ink 125">
                  <a:extLst>
                    <a:ext uri="{FF2B5EF4-FFF2-40B4-BE49-F238E27FC236}">
                      <a16:creationId xmlns:a16="http://schemas.microsoft.com/office/drawing/2014/main" id="{2BDB15F2-279E-C124-7F40-D8AF8378E244}"/>
                    </a:ext>
                  </a:extLst>
                </p:cNvPr>
                <p:cNvPicPr/>
                <p:nvPr/>
              </p:nvPicPr>
              <p:blipFill>
                <a:blip r:embed="rId155"/>
                <a:stretch>
                  <a:fillRect/>
                </a:stretch>
              </p:blipFill>
              <p:spPr>
                <a:xfrm>
                  <a:off x="8156295" y="6390435"/>
                  <a:ext cx="22356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27" name="Ink 126">
                  <a:extLst>
                    <a:ext uri="{FF2B5EF4-FFF2-40B4-BE49-F238E27FC236}">
                      <a16:creationId xmlns:a16="http://schemas.microsoft.com/office/drawing/2014/main" id="{ACB28A05-F0A9-50C6-F1D2-CC261747D840}"/>
                    </a:ext>
                  </a:extLst>
                </p14:cNvPr>
                <p14:cNvContentPartPr/>
                <p14:nvPr/>
              </p14:nvContentPartPr>
              <p14:xfrm>
                <a:off x="8392455" y="6377835"/>
                <a:ext cx="285480" cy="140400"/>
              </p14:xfrm>
            </p:contentPart>
          </mc:Choice>
          <mc:Fallback>
            <p:pic>
              <p:nvPicPr>
                <p:cNvPr id="127" name="Ink 126">
                  <a:extLst>
                    <a:ext uri="{FF2B5EF4-FFF2-40B4-BE49-F238E27FC236}">
                      <a16:creationId xmlns:a16="http://schemas.microsoft.com/office/drawing/2014/main" id="{ACB28A05-F0A9-50C6-F1D2-CC261747D840}"/>
                    </a:ext>
                  </a:extLst>
                </p:cNvPr>
                <p:cNvPicPr/>
                <p:nvPr/>
              </p:nvPicPr>
              <p:blipFill>
                <a:blip r:embed="rId157"/>
                <a:stretch>
                  <a:fillRect/>
                </a:stretch>
              </p:blipFill>
              <p:spPr>
                <a:xfrm>
                  <a:off x="8383455" y="6368835"/>
                  <a:ext cx="30312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28" name="Ink 127">
                  <a:extLst>
                    <a:ext uri="{FF2B5EF4-FFF2-40B4-BE49-F238E27FC236}">
                      <a16:creationId xmlns:a16="http://schemas.microsoft.com/office/drawing/2014/main" id="{1BA963DC-C8DB-3F8D-A04B-F607F139E195}"/>
                    </a:ext>
                  </a:extLst>
                </p14:cNvPr>
                <p14:cNvContentPartPr/>
                <p14:nvPr/>
              </p14:nvContentPartPr>
              <p14:xfrm>
                <a:off x="8818335" y="6363795"/>
                <a:ext cx="202320" cy="175320"/>
              </p14:xfrm>
            </p:contentPart>
          </mc:Choice>
          <mc:Fallback>
            <p:pic>
              <p:nvPicPr>
                <p:cNvPr id="128" name="Ink 127">
                  <a:extLst>
                    <a:ext uri="{FF2B5EF4-FFF2-40B4-BE49-F238E27FC236}">
                      <a16:creationId xmlns:a16="http://schemas.microsoft.com/office/drawing/2014/main" id="{1BA963DC-C8DB-3F8D-A04B-F607F139E195}"/>
                    </a:ext>
                  </a:extLst>
                </p:cNvPr>
                <p:cNvPicPr/>
                <p:nvPr/>
              </p:nvPicPr>
              <p:blipFill>
                <a:blip r:embed="rId159"/>
                <a:stretch>
                  <a:fillRect/>
                </a:stretch>
              </p:blipFill>
              <p:spPr>
                <a:xfrm>
                  <a:off x="8809335" y="6354795"/>
                  <a:ext cx="21996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29" name="Ink 128">
                  <a:extLst>
                    <a:ext uri="{FF2B5EF4-FFF2-40B4-BE49-F238E27FC236}">
                      <a16:creationId xmlns:a16="http://schemas.microsoft.com/office/drawing/2014/main" id="{1038E6C2-B136-D1F2-5230-5132E7B9E94C}"/>
                    </a:ext>
                  </a:extLst>
                </p14:cNvPr>
                <p14:cNvContentPartPr/>
                <p14:nvPr/>
              </p14:nvContentPartPr>
              <p14:xfrm>
                <a:off x="9067095" y="6373155"/>
                <a:ext cx="170280" cy="174600"/>
              </p14:xfrm>
            </p:contentPart>
          </mc:Choice>
          <mc:Fallback>
            <p:pic>
              <p:nvPicPr>
                <p:cNvPr id="129" name="Ink 128">
                  <a:extLst>
                    <a:ext uri="{FF2B5EF4-FFF2-40B4-BE49-F238E27FC236}">
                      <a16:creationId xmlns:a16="http://schemas.microsoft.com/office/drawing/2014/main" id="{1038E6C2-B136-D1F2-5230-5132E7B9E94C}"/>
                    </a:ext>
                  </a:extLst>
                </p:cNvPr>
                <p:cNvPicPr/>
                <p:nvPr/>
              </p:nvPicPr>
              <p:blipFill>
                <a:blip r:embed="rId161"/>
                <a:stretch>
                  <a:fillRect/>
                </a:stretch>
              </p:blipFill>
              <p:spPr>
                <a:xfrm>
                  <a:off x="9058455" y="6364155"/>
                  <a:ext cx="18792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30" name="Ink 129">
                  <a:extLst>
                    <a:ext uri="{FF2B5EF4-FFF2-40B4-BE49-F238E27FC236}">
                      <a16:creationId xmlns:a16="http://schemas.microsoft.com/office/drawing/2014/main" id="{810F5AD5-FC22-A45B-8BD1-CC84CDE3F05F}"/>
                    </a:ext>
                  </a:extLst>
                </p14:cNvPr>
                <p14:cNvContentPartPr/>
                <p14:nvPr/>
              </p14:nvContentPartPr>
              <p14:xfrm>
                <a:off x="9283815" y="6260835"/>
                <a:ext cx="39960" cy="76320"/>
              </p14:xfrm>
            </p:contentPart>
          </mc:Choice>
          <mc:Fallback>
            <p:pic>
              <p:nvPicPr>
                <p:cNvPr id="130" name="Ink 129">
                  <a:extLst>
                    <a:ext uri="{FF2B5EF4-FFF2-40B4-BE49-F238E27FC236}">
                      <a16:creationId xmlns:a16="http://schemas.microsoft.com/office/drawing/2014/main" id="{810F5AD5-FC22-A45B-8BD1-CC84CDE3F05F}"/>
                    </a:ext>
                  </a:extLst>
                </p:cNvPr>
                <p:cNvPicPr/>
                <p:nvPr/>
              </p:nvPicPr>
              <p:blipFill>
                <a:blip r:embed="rId163"/>
                <a:stretch>
                  <a:fillRect/>
                </a:stretch>
              </p:blipFill>
              <p:spPr>
                <a:xfrm>
                  <a:off x="9275175" y="6251835"/>
                  <a:ext cx="5760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31" name="Ink 130">
                  <a:extLst>
                    <a:ext uri="{FF2B5EF4-FFF2-40B4-BE49-F238E27FC236}">
                      <a16:creationId xmlns:a16="http://schemas.microsoft.com/office/drawing/2014/main" id="{5CC51690-7791-1435-9AE1-719449BCA3AE}"/>
                    </a:ext>
                  </a:extLst>
                </p14:cNvPr>
                <p14:cNvContentPartPr/>
                <p14:nvPr/>
              </p14:nvContentPartPr>
              <p14:xfrm>
                <a:off x="9280215" y="6303675"/>
                <a:ext cx="339480" cy="390960"/>
              </p14:xfrm>
            </p:contentPart>
          </mc:Choice>
          <mc:Fallback>
            <p:pic>
              <p:nvPicPr>
                <p:cNvPr id="131" name="Ink 130">
                  <a:extLst>
                    <a:ext uri="{FF2B5EF4-FFF2-40B4-BE49-F238E27FC236}">
                      <a16:creationId xmlns:a16="http://schemas.microsoft.com/office/drawing/2014/main" id="{5CC51690-7791-1435-9AE1-719449BCA3AE}"/>
                    </a:ext>
                  </a:extLst>
                </p:cNvPr>
                <p:cNvPicPr/>
                <p:nvPr/>
              </p:nvPicPr>
              <p:blipFill>
                <a:blip r:embed="rId165"/>
                <a:stretch>
                  <a:fillRect/>
                </a:stretch>
              </p:blipFill>
              <p:spPr>
                <a:xfrm>
                  <a:off x="9271575" y="6295035"/>
                  <a:ext cx="357120" cy="4086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32" name="Ink 131">
                  <a:extLst>
                    <a:ext uri="{FF2B5EF4-FFF2-40B4-BE49-F238E27FC236}">
                      <a16:creationId xmlns:a16="http://schemas.microsoft.com/office/drawing/2014/main" id="{D2B1B2DE-4131-ECD0-B6CE-A3778859B69F}"/>
                    </a:ext>
                  </a:extLst>
                </p14:cNvPr>
                <p14:cNvContentPartPr/>
                <p14:nvPr/>
              </p14:nvContentPartPr>
              <p14:xfrm>
                <a:off x="9613935" y="6204315"/>
                <a:ext cx="125280" cy="338400"/>
              </p14:xfrm>
            </p:contentPart>
          </mc:Choice>
          <mc:Fallback>
            <p:pic>
              <p:nvPicPr>
                <p:cNvPr id="132" name="Ink 131">
                  <a:extLst>
                    <a:ext uri="{FF2B5EF4-FFF2-40B4-BE49-F238E27FC236}">
                      <a16:creationId xmlns:a16="http://schemas.microsoft.com/office/drawing/2014/main" id="{D2B1B2DE-4131-ECD0-B6CE-A3778859B69F}"/>
                    </a:ext>
                  </a:extLst>
                </p:cNvPr>
                <p:cNvPicPr/>
                <p:nvPr/>
              </p:nvPicPr>
              <p:blipFill>
                <a:blip r:embed="rId167"/>
                <a:stretch>
                  <a:fillRect/>
                </a:stretch>
              </p:blipFill>
              <p:spPr>
                <a:xfrm>
                  <a:off x="9604935" y="6195675"/>
                  <a:ext cx="14292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34" name="Ink 133">
                  <a:extLst>
                    <a:ext uri="{FF2B5EF4-FFF2-40B4-BE49-F238E27FC236}">
                      <a16:creationId xmlns:a16="http://schemas.microsoft.com/office/drawing/2014/main" id="{13B2E6F0-BC0C-C81A-EC20-509706403167}"/>
                    </a:ext>
                  </a:extLst>
                </p14:cNvPr>
                <p14:cNvContentPartPr/>
                <p14:nvPr/>
              </p14:nvContentPartPr>
              <p14:xfrm>
                <a:off x="9944415" y="6265155"/>
                <a:ext cx="145800" cy="267840"/>
              </p14:xfrm>
            </p:contentPart>
          </mc:Choice>
          <mc:Fallback>
            <p:pic>
              <p:nvPicPr>
                <p:cNvPr id="134" name="Ink 133">
                  <a:extLst>
                    <a:ext uri="{FF2B5EF4-FFF2-40B4-BE49-F238E27FC236}">
                      <a16:creationId xmlns:a16="http://schemas.microsoft.com/office/drawing/2014/main" id="{13B2E6F0-BC0C-C81A-EC20-509706403167}"/>
                    </a:ext>
                  </a:extLst>
                </p:cNvPr>
                <p:cNvPicPr/>
                <p:nvPr/>
              </p:nvPicPr>
              <p:blipFill>
                <a:blip r:embed="rId169"/>
                <a:stretch>
                  <a:fillRect/>
                </a:stretch>
              </p:blipFill>
              <p:spPr>
                <a:xfrm>
                  <a:off x="9935415" y="6256155"/>
                  <a:ext cx="16344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35" name="Ink 134">
                  <a:extLst>
                    <a:ext uri="{FF2B5EF4-FFF2-40B4-BE49-F238E27FC236}">
                      <a16:creationId xmlns:a16="http://schemas.microsoft.com/office/drawing/2014/main" id="{346304E2-B245-5C2D-465A-69DB7F307502}"/>
                    </a:ext>
                  </a:extLst>
                </p14:cNvPr>
                <p14:cNvContentPartPr/>
                <p14:nvPr/>
              </p14:nvContentPartPr>
              <p14:xfrm>
                <a:off x="10219455" y="6301875"/>
                <a:ext cx="335520" cy="264600"/>
              </p14:xfrm>
            </p:contentPart>
          </mc:Choice>
          <mc:Fallback>
            <p:pic>
              <p:nvPicPr>
                <p:cNvPr id="135" name="Ink 134">
                  <a:extLst>
                    <a:ext uri="{FF2B5EF4-FFF2-40B4-BE49-F238E27FC236}">
                      <a16:creationId xmlns:a16="http://schemas.microsoft.com/office/drawing/2014/main" id="{346304E2-B245-5C2D-465A-69DB7F307502}"/>
                    </a:ext>
                  </a:extLst>
                </p:cNvPr>
                <p:cNvPicPr/>
                <p:nvPr/>
              </p:nvPicPr>
              <p:blipFill>
                <a:blip r:embed="rId171"/>
                <a:stretch>
                  <a:fillRect/>
                </a:stretch>
              </p:blipFill>
              <p:spPr>
                <a:xfrm>
                  <a:off x="10210455" y="6293235"/>
                  <a:ext cx="35316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36" name="Ink 135">
                  <a:extLst>
                    <a:ext uri="{FF2B5EF4-FFF2-40B4-BE49-F238E27FC236}">
                      <a16:creationId xmlns:a16="http://schemas.microsoft.com/office/drawing/2014/main" id="{254FD04A-C1F5-B762-6813-81795A6A96F0}"/>
                    </a:ext>
                  </a:extLst>
                </p14:cNvPr>
                <p14:cNvContentPartPr/>
                <p14:nvPr/>
              </p14:nvContentPartPr>
              <p14:xfrm>
                <a:off x="10720215" y="6406635"/>
                <a:ext cx="343080" cy="361800"/>
              </p14:xfrm>
            </p:contentPart>
          </mc:Choice>
          <mc:Fallback>
            <p:pic>
              <p:nvPicPr>
                <p:cNvPr id="136" name="Ink 135">
                  <a:extLst>
                    <a:ext uri="{FF2B5EF4-FFF2-40B4-BE49-F238E27FC236}">
                      <a16:creationId xmlns:a16="http://schemas.microsoft.com/office/drawing/2014/main" id="{254FD04A-C1F5-B762-6813-81795A6A96F0}"/>
                    </a:ext>
                  </a:extLst>
                </p:cNvPr>
                <p:cNvPicPr/>
                <p:nvPr/>
              </p:nvPicPr>
              <p:blipFill>
                <a:blip r:embed="rId173"/>
                <a:stretch>
                  <a:fillRect/>
                </a:stretch>
              </p:blipFill>
              <p:spPr>
                <a:xfrm>
                  <a:off x="10711575" y="6397635"/>
                  <a:ext cx="36072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37" name="Ink 136">
                  <a:extLst>
                    <a:ext uri="{FF2B5EF4-FFF2-40B4-BE49-F238E27FC236}">
                      <a16:creationId xmlns:a16="http://schemas.microsoft.com/office/drawing/2014/main" id="{8E0276E9-FD68-CEB1-3A3D-F6B726310645}"/>
                    </a:ext>
                  </a:extLst>
                </p14:cNvPr>
                <p14:cNvContentPartPr/>
                <p14:nvPr/>
              </p14:nvContentPartPr>
              <p14:xfrm>
                <a:off x="11193255" y="6213675"/>
                <a:ext cx="148320" cy="300600"/>
              </p14:xfrm>
            </p:contentPart>
          </mc:Choice>
          <mc:Fallback>
            <p:pic>
              <p:nvPicPr>
                <p:cNvPr id="137" name="Ink 136">
                  <a:extLst>
                    <a:ext uri="{FF2B5EF4-FFF2-40B4-BE49-F238E27FC236}">
                      <a16:creationId xmlns:a16="http://schemas.microsoft.com/office/drawing/2014/main" id="{8E0276E9-FD68-CEB1-3A3D-F6B726310645}"/>
                    </a:ext>
                  </a:extLst>
                </p:cNvPr>
                <p:cNvPicPr/>
                <p:nvPr/>
              </p:nvPicPr>
              <p:blipFill>
                <a:blip r:embed="rId175"/>
                <a:stretch>
                  <a:fillRect/>
                </a:stretch>
              </p:blipFill>
              <p:spPr>
                <a:xfrm>
                  <a:off x="11184255" y="6205035"/>
                  <a:ext cx="16596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38" name="Ink 137">
                  <a:extLst>
                    <a:ext uri="{FF2B5EF4-FFF2-40B4-BE49-F238E27FC236}">
                      <a16:creationId xmlns:a16="http://schemas.microsoft.com/office/drawing/2014/main" id="{6CB8C434-A41C-A8B7-4AD4-57601E7334EF}"/>
                    </a:ext>
                  </a:extLst>
                </p14:cNvPr>
                <p14:cNvContentPartPr/>
                <p14:nvPr/>
              </p14:nvContentPartPr>
              <p14:xfrm>
                <a:off x="11427615" y="6423195"/>
                <a:ext cx="180720" cy="101520"/>
              </p14:xfrm>
            </p:contentPart>
          </mc:Choice>
          <mc:Fallback>
            <p:pic>
              <p:nvPicPr>
                <p:cNvPr id="138" name="Ink 137">
                  <a:extLst>
                    <a:ext uri="{FF2B5EF4-FFF2-40B4-BE49-F238E27FC236}">
                      <a16:creationId xmlns:a16="http://schemas.microsoft.com/office/drawing/2014/main" id="{6CB8C434-A41C-A8B7-4AD4-57601E7334EF}"/>
                    </a:ext>
                  </a:extLst>
                </p:cNvPr>
                <p:cNvPicPr/>
                <p:nvPr/>
              </p:nvPicPr>
              <p:blipFill>
                <a:blip r:embed="rId177"/>
                <a:stretch>
                  <a:fillRect/>
                </a:stretch>
              </p:blipFill>
              <p:spPr>
                <a:xfrm>
                  <a:off x="11418975" y="6414195"/>
                  <a:ext cx="19836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39" name="Ink 138">
                  <a:extLst>
                    <a:ext uri="{FF2B5EF4-FFF2-40B4-BE49-F238E27FC236}">
                      <a16:creationId xmlns:a16="http://schemas.microsoft.com/office/drawing/2014/main" id="{E0B341F2-B5DB-6216-AE34-5C1774029885}"/>
                    </a:ext>
                  </a:extLst>
                </p14:cNvPr>
                <p14:cNvContentPartPr/>
                <p14:nvPr/>
              </p14:nvContentPartPr>
              <p14:xfrm>
                <a:off x="11608335" y="6206475"/>
                <a:ext cx="205920" cy="347040"/>
              </p14:xfrm>
            </p:contentPart>
          </mc:Choice>
          <mc:Fallback>
            <p:pic>
              <p:nvPicPr>
                <p:cNvPr id="139" name="Ink 138">
                  <a:extLst>
                    <a:ext uri="{FF2B5EF4-FFF2-40B4-BE49-F238E27FC236}">
                      <a16:creationId xmlns:a16="http://schemas.microsoft.com/office/drawing/2014/main" id="{E0B341F2-B5DB-6216-AE34-5C1774029885}"/>
                    </a:ext>
                  </a:extLst>
                </p:cNvPr>
                <p:cNvPicPr/>
                <p:nvPr/>
              </p:nvPicPr>
              <p:blipFill>
                <a:blip r:embed="rId179"/>
                <a:stretch>
                  <a:fillRect/>
                </a:stretch>
              </p:blipFill>
              <p:spPr>
                <a:xfrm>
                  <a:off x="11599335" y="6197835"/>
                  <a:ext cx="223560" cy="3646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40" name="Ink 139">
                  <a:extLst>
                    <a:ext uri="{FF2B5EF4-FFF2-40B4-BE49-F238E27FC236}">
                      <a16:creationId xmlns:a16="http://schemas.microsoft.com/office/drawing/2014/main" id="{61E9C35D-14B9-3FCE-3D90-4B24A770CD8D}"/>
                    </a:ext>
                  </a:extLst>
                </p14:cNvPr>
                <p14:cNvContentPartPr/>
                <p14:nvPr/>
              </p14:nvContentPartPr>
              <p14:xfrm>
                <a:off x="11583135" y="6265155"/>
                <a:ext cx="220680" cy="72000"/>
              </p14:xfrm>
            </p:contentPart>
          </mc:Choice>
          <mc:Fallback>
            <p:pic>
              <p:nvPicPr>
                <p:cNvPr id="140" name="Ink 139">
                  <a:extLst>
                    <a:ext uri="{FF2B5EF4-FFF2-40B4-BE49-F238E27FC236}">
                      <a16:creationId xmlns:a16="http://schemas.microsoft.com/office/drawing/2014/main" id="{61E9C35D-14B9-3FCE-3D90-4B24A770CD8D}"/>
                    </a:ext>
                  </a:extLst>
                </p:cNvPr>
                <p:cNvPicPr/>
                <p:nvPr/>
              </p:nvPicPr>
              <p:blipFill>
                <a:blip r:embed="rId181"/>
                <a:stretch>
                  <a:fillRect/>
                </a:stretch>
              </p:blipFill>
              <p:spPr>
                <a:xfrm>
                  <a:off x="11574135" y="6256155"/>
                  <a:ext cx="238320" cy="89640"/>
                </a:xfrm>
                <a:prstGeom prst="rect">
                  <a:avLst/>
                </a:prstGeom>
              </p:spPr>
            </p:pic>
          </mc:Fallback>
        </mc:AlternateContent>
      </p:grpSp>
      <p:grpSp>
        <p:nvGrpSpPr>
          <p:cNvPr id="147" name="Group 146">
            <a:extLst>
              <a:ext uri="{FF2B5EF4-FFF2-40B4-BE49-F238E27FC236}">
                <a16:creationId xmlns:a16="http://schemas.microsoft.com/office/drawing/2014/main" id="{DB69483A-BAC5-2A8F-5AC8-7ACAFD82C40C}"/>
              </a:ext>
            </a:extLst>
          </p:cNvPr>
          <p:cNvGrpSpPr/>
          <p:nvPr/>
        </p:nvGrpSpPr>
        <p:grpSpPr>
          <a:xfrm>
            <a:off x="8528370" y="5171415"/>
            <a:ext cx="1037160" cy="543600"/>
            <a:chOff x="8766495" y="5361915"/>
            <a:chExt cx="1037160" cy="543600"/>
          </a:xfrm>
        </p:grpSpPr>
        <mc:AlternateContent xmlns:mc="http://schemas.openxmlformats.org/markup-compatibility/2006">
          <mc:Choice xmlns:p14="http://schemas.microsoft.com/office/powerpoint/2010/main" Requires="p14">
            <p:contentPart p14:bwMode="auto" r:id="rId182">
              <p14:nvContentPartPr>
                <p14:cNvPr id="142" name="Ink 141">
                  <a:extLst>
                    <a:ext uri="{FF2B5EF4-FFF2-40B4-BE49-F238E27FC236}">
                      <a16:creationId xmlns:a16="http://schemas.microsoft.com/office/drawing/2014/main" id="{4917DCAB-6B35-E116-AF90-B20BDD22620F}"/>
                    </a:ext>
                  </a:extLst>
                </p14:cNvPr>
                <p14:cNvContentPartPr/>
                <p14:nvPr/>
              </p14:nvContentPartPr>
              <p14:xfrm>
                <a:off x="8766495" y="5459475"/>
                <a:ext cx="131760" cy="383760"/>
              </p14:xfrm>
            </p:contentPart>
          </mc:Choice>
          <mc:Fallback>
            <p:pic>
              <p:nvPicPr>
                <p:cNvPr id="142" name="Ink 141">
                  <a:extLst>
                    <a:ext uri="{FF2B5EF4-FFF2-40B4-BE49-F238E27FC236}">
                      <a16:creationId xmlns:a16="http://schemas.microsoft.com/office/drawing/2014/main" id="{4917DCAB-6B35-E116-AF90-B20BDD22620F}"/>
                    </a:ext>
                  </a:extLst>
                </p:cNvPr>
                <p:cNvPicPr/>
                <p:nvPr/>
              </p:nvPicPr>
              <p:blipFill>
                <a:blip r:embed="rId183"/>
                <a:stretch>
                  <a:fillRect/>
                </a:stretch>
              </p:blipFill>
              <p:spPr>
                <a:xfrm>
                  <a:off x="8757495" y="5450835"/>
                  <a:ext cx="149400" cy="4014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43" name="Ink 142">
                  <a:extLst>
                    <a:ext uri="{FF2B5EF4-FFF2-40B4-BE49-F238E27FC236}">
                      <a16:creationId xmlns:a16="http://schemas.microsoft.com/office/drawing/2014/main" id="{077673BD-E99A-615C-6743-667E269BDCBF}"/>
                    </a:ext>
                  </a:extLst>
                </p14:cNvPr>
                <p14:cNvContentPartPr/>
                <p14:nvPr/>
              </p14:nvContentPartPr>
              <p14:xfrm>
                <a:off x="8965935" y="5556315"/>
                <a:ext cx="166680" cy="256320"/>
              </p14:xfrm>
            </p:contentPart>
          </mc:Choice>
          <mc:Fallback>
            <p:pic>
              <p:nvPicPr>
                <p:cNvPr id="143" name="Ink 142">
                  <a:extLst>
                    <a:ext uri="{FF2B5EF4-FFF2-40B4-BE49-F238E27FC236}">
                      <a16:creationId xmlns:a16="http://schemas.microsoft.com/office/drawing/2014/main" id="{077673BD-E99A-615C-6743-667E269BDCBF}"/>
                    </a:ext>
                  </a:extLst>
                </p:cNvPr>
                <p:cNvPicPr/>
                <p:nvPr/>
              </p:nvPicPr>
              <p:blipFill>
                <a:blip r:embed="rId185"/>
                <a:stretch>
                  <a:fillRect/>
                </a:stretch>
              </p:blipFill>
              <p:spPr>
                <a:xfrm>
                  <a:off x="8957295" y="5547675"/>
                  <a:ext cx="18432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44" name="Ink 143">
                  <a:extLst>
                    <a:ext uri="{FF2B5EF4-FFF2-40B4-BE49-F238E27FC236}">
                      <a16:creationId xmlns:a16="http://schemas.microsoft.com/office/drawing/2014/main" id="{C908E581-A3FC-EB3D-3CCD-6FEE459831EF}"/>
                    </a:ext>
                  </a:extLst>
                </p14:cNvPr>
                <p14:cNvContentPartPr/>
                <p14:nvPr/>
              </p14:nvContentPartPr>
              <p14:xfrm>
                <a:off x="9211095" y="5606355"/>
                <a:ext cx="141840" cy="191160"/>
              </p14:xfrm>
            </p:contentPart>
          </mc:Choice>
          <mc:Fallback>
            <p:pic>
              <p:nvPicPr>
                <p:cNvPr id="144" name="Ink 143">
                  <a:extLst>
                    <a:ext uri="{FF2B5EF4-FFF2-40B4-BE49-F238E27FC236}">
                      <a16:creationId xmlns:a16="http://schemas.microsoft.com/office/drawing/2014/main" id="{C908E581-A3FC-EB3D-3CCD-6FEE459831EF}"/>
                    </a:ext>
                  </a:extLst>
                </p:cNvPr>
                <p:cNvPicPr/>
                <p:nvPr/>
              </p:nvPicPr>
              <p:blipFill>
                <a:blip r:embed="rId187"/>
                <a:stretch>
                  <a:fillRect/>
                </a:stretch>
              </p:blipFill>
              <p:spPr>
                <a:xfrm>
                  <a:off x="9202095" y="5597715"/>
                  <a:ext cx="15948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45" name="Ink 144">
                  <a:extLst>
                    <a:ext uri="{FF2B5EF4-FFF2-40B4-BE49-F238E27FC236}">
                      <a16:creationId xmlns:a16="http://schemas.microsoft.com/office/drawing/2014/main" id="{56568EFB-B92B-755A-113A-06436E6BFFFD}"/>
                    </a:ext>
                  </a:extLst>
                </p14:cNvPr>
                <p14:cNvContentPartPr/>
                <p14:nvPr/>
              </p14:nvContentPartPr>
              <p14:xfrm>
                <a:off x="9392175" y="5524275"/>
                <a:ext cx="231480" cy="281520"/>
              </p14:xfrm>
            </p:contentPart>
          </mc:Choice>
          <mc:Fallback>
            <p:pic>
              <p:nvPicPr>
                <p:cNvPr id="145" name="Ink 144">
                  <a:extLst>
                    <a:ext uri="{FF2B5EF4-FFF2-40B4-BE49-F238E27FC236}">
                      <a16:creationId xmlns:a16="http://schemas.microsoft.com/office/drawing/2014/main" id="{56568EFB-B92B-755A-113A-06436E6BFFFD}"/>
                    </a:ext>
                  </a:extLst>
                </p:cNvPr>
                <p:cNvPicPr/>
                <p:nvPr/>
              </p:nvPicPr>
              <p:blipFill>
                <a:blip r:embed="rId189"/>
                <a:stretch>
                  <a:fillRect/>
                </a:stretch>
              </p:blipFill>
              <p:spPr>
                <a:xfrm>
                  <a:off x="9383175" y="5515275"/>
                  <a:ext cx="24912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46" name="Ink 145">
                  <a:extLst>
                    <a:ext uri="{FF2B5EF4-FFF2-40B4-BE49-F238E27FC236}">
                      <a16:creationId xmlns:a16="http://schemas.microsoft.com/office/drawing/2014/main" id="{B9CC24A2-E469-DBAF-EBDE-D320E308285D}"/>
                    </a:ext>
                  </a:extLst>
                </p14:cNvPr>
                <p14:cNvContentPartPr/>
                <p14:nvPr/>
              </p14:nvContentPartPr>
              <p14:xfrm>
                <a:off x="9652095" y="5361915"/>
                <a:ext cx="151560" cy="543600"/>
              </p14:xfrm>
            </p:contentPart>
          </mc:Choice>
          <mc:Fallback>
            <p:pic>
              <p:nvPicPr>
                <p:cNvPr id="146" name="Ink 145">
                  <a:extLst>
                    <a:ext uri="{FF2B5EF4-FFF2-40B4-BE49-F238E27FC236}">
                      <a16:creationId xmlns:a16="http://schemas.microsoft.com/office/drawing/2014/main" id="{B9CC24A2-E469-DBAF-EBDE-D320E308285D}"/>
                    </a:ext>
                  </a:extLst>
                </p:cNvPr>
                <p:cNvPicPr/>
                <p:nvPr/>
              </p:nvPicPr>
              <p:blipFill>
                <a:blip r:embed="rId191"/>
                <a:stretch>
                  <a:fillRect/>
                </a:stretch>
              </p:blipFill>
              <p:spPr>
                <a:xfrm>
                  <a:off x="9643095" y="5353275"/>
                  <a:ext cx="169200" cy="561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2">
            <p14:nvContentPartPr>
              <p14:cNvPr id="148" name="Ink 147">
                <a:extLst>
                  <a:ext uri="{FF2B5EF4-FFF2-40B4-BE49-F238E27FC236}">
                    <a16:creationId xmlns:a16="http://schemas.microsoft.com/office/drawing/2014/main" id="{40991795-2383-5C54-20CA-9D713BEFA50D}"/>
                  </a:ext>
                </a:extLst>
              </p14:cNvPr>
              <p14:cNvContentPartPr/>
              <p14:nvPr/>
            </p14:nvContentPartPr>
            <p14:xfrm>
              <a:off x="8009775" y="6472875"/>
              <a:ext cx="885240" cy="27000"/>
            </p14:xfrm>
          </p:contentPart>
        </mc:Choice>
        <mc:Fallback>
          <p:pic>
            <p:nvPicPr>
              <p:cNvPr id="148" name="Ink 147">
                <a:extLst>
                  <a:ext uri="{FF2B5EF4-FFF2-40B4-BE49-F238E27FC236}">
                    <a16:creationId xmlns:a16="http://schemas.microsoft.com/office/drawing/2014/main" id="{40991795-2383-5C54-20CA-9D713BEFA50D}"/>
                  </a:ext>
                </a:extLst>
              </p:cNvPr>
              <p:cNvPicPr/>
              <p:nvPr/>
            </p:nvPicPr>
            <p:blipFill>
              <a:blip r:embed="rId193"/>
              <a:stretch>
                <a:fillRect/>
              </a:stretch>
            </p:blipFill>
            <p:spPr>
              <a:xfrm>
                <a:off x="8001135" y="6464235"/>
                <a:ext cx="90288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49" name="Ink 148">
                <a:extLst>
                  <a:ext uri="{FF2B5EF4-FFF2-40B4-BE49-F238E27FC236}">
                    <a16:creationId xmlns:a16="http://schemas.microsoft.com/office/drawing/2014/main" id="{388D7AA6-27BD-53B7-34FE-F8F80F11269E}"/>
                  </a:ext>
                </a:extLst>
              </p14:cNvPr>
              <p14:cNvContentPartPr/>
              <p14:nvPr/>
            </p14:nvContentPartPr>
            <p14:xfrm>
              <a:off x="9325935" y="6436155"/>
              <a:ext cx="1198080" cy="23400"/>
            </p14:xfrm>
          </p:contentPart>
        </mc:Choice>
        <mc:Fallback>
          <p:pic>
            <p:nvPicPr>
              <p:cNvPr id="149" name="Ink 148">
                <a:extLst>
                  <a:ext uri="{FF2B5EF4-FFF2-40B4-BE49-F238E27FC236}">
                    <a16:creationId xmlns:a16="http://schemas.microsoft.com/office/drawing/2014/main" id="{388D7AA6-27BD-53B7-34FE-F8F80F11269E}"/>
                  </a:ext>
                </a:extLst>
              </p:cNvPr>
              <p:cNvPicPr/>
              <p:nvPr/>
            </p:nvPicPr>
            <p:blipFill>
              <a:blip r:embed="rId195"/>
              <a:stretch>
                <a:fillRect/>
              </a:stretch>
            </p:blipFill>
            <p:spPr>
              <a:xfrm>
                <a:off x="9317295" y="6427155"/>
                <a:ext cx="12157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50" name="Ink 149">
                <a:extLst>
                  <a:ext uri="{FF2B5EF4-FFF2-40B4-BE49-F238E27FC236}">
                    <a16:creationId xmlns:a16="http://schemas.microsoft.com/office/drawing/2014/main" id="{81DD88E1-3C68-0A91-62A6-B6CC42E8060E}"/>
                  </a:ext>
                </a:extLst>
              </p14:cNvPr>
              <p14:cNvContentPartPr/>
              <p14:nvPr/>
            </p14:nvContentPartPr>
            <p14:xfrm>
              <a:off x="10868175" y="6447315"/>
              <a:ext cx="744840" cy="47520"/>
            </p14:xfrm>
          </p:contentPart>
        </mc:Choice>
        <mc:Fallback>
          <p:pic>
            <p:nvPicPr>
              <p:cNvPr id="150" name="Ink 149">
                <a:extLst>
                  <a:ext uri="{FF2B5EF4-FFF2-40B4-BE49-F238E27FC236}">
                    <a16:creationId xmlns:a16="http://schemas.microsoft.com/office/drawing/2014/main" id="{81DD88E1-3C68-0A91-62A6-B6CC42E8060E}"/>
                  </a:ext>
                </a:extLst>
              </p:cNvPr>
              <p:cNvPicPr/>
              <p:nvPr/>
            </p:nvPicPr>
            <p:blipFill>
              <a:blip r:embed="rId197"/>
              <a:stretch>
                <a:fillRect/>
              </a:stretch>
            </p:blipFill>
            <p:spPr>
              <a:xfrm>
                <a:off x="10859535" y="6438675"/>
                <a:ext cx="76248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51" name="Ink 150">
                <a:extLst>
                  <a:ext uri="{FF2B5EF4-FFF2-40B4-BE49-F238E27FC236}">
                    <a16:creationId xmlns:a16="http://schemas.microsoft.com/office/drawing/2014/main" id="{ED3B07C1-C104-895D-2F0E-234E39294BA9}"/>
                  </a:ext>
                </a:extLst>
              </p14:cNvPr>
              <p14:cNvContentPartPr/>
              <p14:nvPr/>
            </p14:nvContentPartPr>
            <p14:xfrm>
              <a:off x="4332015" y="2275275"/>
              <a:ext cx="332640" cy="414720"/>
            </p14:xfrm>
          </p:contentPart>
        </mc:Choice>
        <mc:Fallback>
          <p:pic>
            <p:nvPicPr>
              <p:cNvPr id="151" name="Ink 150">
                <a:extLst>
                  <a:ext uri="{FF2B5EF4-FFF2-40B4-BE49-F238E27FC236}">
                    <a16:creationId xmlns:a16="http://schemas.microsoft.com/office/drawing/2014/main" id="{ED3B07C1-C104-895D-2F0E-234E39294BA9}"/>
                  </a:ext>
                </a:extLst>
              </p:cNvPr>
              <p:cNvPicPr/>
              <p:nvPr/>
            </p:nvPicPr>
            <p:blipFill>
              <a:blip r:embed="rId199"/>
              <a:stretch>
                <a:fillRect/>
              </a:stretch>
            </p:blipFill>
            <p:spPr>
              <a:xfrm>
                <a:off x="4323015" y="2266635"/>
                <a:ext cx="350280" cy="432360"/>
              </a:xfrm>
              <a:prstGeom prst="rect">
                <a:avLst/>
              </a:prstGeom>
            </p:spPr>
          </p:pic>
        </mc:Fallback>
      </mc:AlternateContent>
      <p:grpSp>
        <p:nvGrpSpPr>
          <p:cNvPr id="160" name="Group 159">
            <a:extLst>
              <a:ext uri="{FF2B5EF4-FFF2-40B4-BE49-F238E27FC236}">
                <a16:creationId xmlns:a16="http://schemas.microsoft.com/office/drawing/2014/main" id="{F2170F6E-4879-870F-AC05-EF099C83CEA2}"/>
              </a:ext>
            </a:extLst>
          </p:cNvPr>
          <p:cNvGrpSpPr/>
          <p:nvPr/>
        </p:nvGrpSpPr>
        <p:grpSpPr>
          <a:xfrm>
            <a:off x="8919495" y="3850635"/>
            <a:ext cx="1776240" cy="444240"/>
            <a:chOff x="8919495" y="3850635"/>
            <a:chExt cx="1776240" cy="444240"/>
          </a:xfrm>
        </p:grpSpPr>
        <mc:AlternateContent xmlns:mc="http://schemas.openxmlformats.org/markup-compatibility/2006">
          <mc:Choice xmlns:p14="http://schemas.microsoft.com/office/powerpoint/2010/main" Requires="p14">
            <p:contentPart p14:bwMode="auto" r:id="rId200">
              <p14:nvContentPartPr>
                <p14:cNvPr id="152" name="Ink 151">
                  <a:extLst>
                    <a:ext uri="{FF2B5EF4-FFF2-40B4-BE49-F238E27FC236}">
                      <a16:creationId xmlns:a16="http://schemas.microsoft.com/office/drawing/2014/main" id="{CBC33675-E3CC-D75D-6141-0D312E9EC3C6}"/>
                    </a:ext>
                  </a:extLst>
                </p14:cNvPr>
                <p14:cNvContentPartPr/>
                <p14:nvPr/>
              </p14:nvContentPartPr>
              <p14:xfrm>
                <a:off x="8919495" y="3952515"/>
                <a:ext cx="195120" cy="176040"/>
              </p14:xfrm>
            </p:contentPart>
          </mc:Choice>
          <mc:Fallback>
            <p:pic>
              <p:nvPicPr>
                <p:cNvPr id="152" name="Ink 151">
                  <a:extLst>
                    <a:ext uri="{FF2B5EF4-FFF2-40B4-BE49-F238E27FC236}">
                      <a16:creationId xmlns:a16="http://schemas.microsoft.com/office/drawing/2014/main" id="{CBC33675-E3CC-D75D-6141-0D312E9EC3C6}"/>
                    </a:ext>
                  </a:extLst>
                </p:cNvPr>
                <p:cNvPicPr/>
                <p:nvPr/>
              </p:nvPicPr>
              <p:blipFill>
                <a:blip r:embed="rId201"/>
                <a:stretch>
                  <a:fillRect/>
                </a:stretch>
              </p:blipFill>
              <p:spPr>
                <a:xfrm>
                  <a:off x="8910495" y="3943515"/>
                  <a:ext cx="21276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53" name="Ink 152">
                  <a:extLst>
                    <a:ext uri="{FF2B5EF4-FFF2-40B4-BE49-F238E27FC236}">
                      <a16:creationId xmlns:a16="http://schemas.microsoft.com/office/drawing/2014/main" id="{E0457314-16A7-77CF-6A94-C23694209B5F}"/>
                    </a:ext>
                  </a:extLst>
                </p14:cNvPr>
                <p14:cNvContentPartPr/>
                <p14:nvPr/>
              </p14:nvContentPartPr>
              <p14:xfrm>
                <a:off x="9312615" y="3889155"/>
                <a:ext cx="151920" cy="292680"/>
              </p14:xfrm>
            </p:contentPart>
          </mc:Choice>
          <mc:Fallback>
            <p:pic>
              <p:nvPicPr>
                <p:cNvPr id="153" name="Ink 152">
                  <a:extLst>
                    <a:ext uri="{FF2B5EF4-FFF2-40B4-BE49-F238E27FC236}">
                      <a16:creationId xmlns:a16="http://schemas.microsoft.com/office/drawing/2014/main" id="{E0457314-16A7-77CF-6A94-C23694209B5F}"/>
                    </a:ext>
                  </a:extLst>
                </p:cNvPr>
                <p:cNvPicPr/>
                <p:nvPr/>
              </p:nvPicPr>
              <p:blipFill>
                <a:blip r:embed="rId203"/>
                <a:stretch>
                  <a:fillRect/>
                </a:stretch>
              </p:blipFill>
              <p:spPr>
                <a:xfrm>
                  <a:off x="9303975" y="3880155"/>
                  <a:ext cx="16956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54" name="Ink 153">
                  <a:extLst>
                    <a:ext uri="{FF2B5EF4-FFF2-40B4-BE49-F238E27FC236}">
                      <a16:creationId xmlns:a16="http://schemas.microsoft.com/office/drawing/2014/main" id="{125355DA-3A0B-867A-0777-E3F52914623D}"/>
                    </a:ext>
                  </a:extLst>
                </p14:cNvPr>
                <p14:cNvContentPartPr/>
                <p14:nvPr/>
              </p14:nvContentPartPr>
              <p14:xfrm>
                <a:off x="9291015" y="4019475"/>
                <a:ext cx="202320" cy="41400"/>
              </p14:xfrm>
            </p:contentPart>
          </mc:Choice>
          <mc:Fallback>
            <p:pic>
              <p:nvPicPr>
                <p:cNvPr id="154" name="Ink 153">
                  <a:extLst>
                    <a:ext uri="{FF2B5EF4-FFF2-40B4-BE49-F238E27FC236}">
                      <a16:creationId xmlns:a16="http://schemas.microsoft.com/office/drawing/2014/main" id="{125355DA-3A0B-867A-0777-E3F52914623D}"/>
                    </a:ext>
                  </a:extLst>
                </p:cNvPr>
                <p:cNvPicPr/>
                <p:nvPr/>
              </p:nvPicPr>
              <p:blipFill>
                <a:blip r:embed="rId205"/>
                <a:stretch>
                  <a:fillRect/>
                </a:stretch>
              </p:blipFill>
              <p:spPr>
                <a:xfrm>
                  <a:off x="9282375" y="4010835"/>
                  <a:ext cx="21996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55" name="Ink 154">
                  <a:extLst>
                    <a:ext uri="{FF2B5EF4-FFF2-40B4-BE49-F238E27FC236}">
                      <a16:creationId xmlns:a16="http://schemas.microsoft.com/office/drawing/2014/main" id="{B3C4D0F9-54F5-BE9F-EB92-778A7186D648}"/>
                    </a:ext>
                  </a:extLst>
                </p14:cNvPr>
                <p14:cNvContentPartPr/>
                <p14:nvPr/>
              </p14:nvContentPartPr>
              <p14:xfrm>
                <a:off x="9724095" y="3850635"/>
                <a:ext cx="112320" cy="355320"/>
              </p14:xfrm>
            </p:contentPart>
          </mc:Choice>
          <mc:Fallback>
            <p:pic>
              <p:nvPicPr>
                <p:cNvPr id="155" name="Ink 154">
                  <a:extLst>
                    <a:ext uri="{FF2B5EF4-FFF2-40B4-BE49-F238E27FC236}">
                      <a16:creationId xmlns:a16="http://schemas.microsoft.com/office/drawing/2014/main" id="{B3C4D0F9-54F5-BE9F-EB92-778A7186D648}"/>
                    </a:ext>
                  </a:extLst>
                </p:cNvPr>
                <p:cNvPicPr/>
                <p:nvPr/>
              </p:nvPicPr>
              <p:blipFill>
                <a:blip r:embed="rId207"/>
                <a:stretch>
                  <a:fillRect/>
                </a:stretch>
              </p:blipFill>
              <p:spPr>
                <a:xfrm>
                  <a:off x="9715455" y="3841635"/>
                  <a:ext cx="12996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56" name="Ink 155">
                  <a:extLst>
                    <a:ext uri="{FF2B5EF4-FFF2-40B4-BE49-F238E27FC236}">
                      <a16:creationId xmlns:a16="http://schemas.microsoft.com/office/drawing/2014/main" id="{D2812B9D-E8E3-CF37-DF4A-5ADE4B550C90}"/>
                    </a:ext>
                  </a:extLst>
                </p14:cNvPr>
                <p14:cNvContentPartPr/>
                <p14:nvPr/>
              </p14:nvContentPartPr>
              <p14:xfrm>
                <a:off x="10005615" y="4017315"/>
                <a:ext cx="101880" cy="155160"/>
              </p14:xfrm>
            </p:contentPart>
          </mc:Choice>
          <mc:Fallback>
            <p:pic>
              <p:nvPicPr>
                <p:cNvPr id="156" name="Ink 155">
                  <a:extLst>
                    <a:ext uri="{FF2B5EF4-FFF2-40B4-BE49-F238E27FC236}">
                      <a16:creationId xmlns:a16="http://schemas.microsoft.com/office/drawing/2014/main" id="{D2812B9D-E8E3-CF37-DF4A-5ADE4B550C90}"/>
                    </a:ext>
                  </a:extLst>
                </p:cNvPr>
                <p:cNvPicPr/>
                <p:nvPr/>
              </p:nvPicPr>
              <p:blipFill>
                <a:blip r:embed="rId209"/>
                <a:stretch>
                  <a:fillRect/>
                </a:stretch>
              </p:blipFill>
              <p:spPr>
                <a:xfrm>
                  <a:off x="9996615" y="4008315"/>
                  <a:ext cx="11952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57" name="Ink 156">
                  <a:extLst>
                    <a:ext uri="{FF2B5EF4-FFF2-40B4-BE49-F238E27FC236}">
                      <a16:creationId xmlns:a16="http://schemas.microsoft.com/office/drawing/2014/main" id="{C31E1A4E-E3D4-155A-0E2A-4B39A5897DF2}"/>
                    </a:ext>
                  </a:extLst>
                </p14:cNvPr>
                <p14:cNvContentPartPr/>
                <p14:nvPr/>
              </p14:nvContentPartPr>
              <p14:xfrm>
                <a:off x="10276335" y="4155915"/>
                <a:ext cx="14760" cy="138960"/>
              </p14:xfrm>
            </p:contentPart>
          </mc:Choice>
          <mc:Fallback>
            <p:pic>
              <p:nvPicPr>
                <p:cNvPr id="157" name="Ink 156">
                  <a:extLst>
                    <a:ext uri="{FF2B5EF4-FFF2-40B4-BE49-F238E27FC236}">
                      <a16:creationId xmlns:a16="http://schemas.microsoft.com/office/drawing/2014/main" id="{C31E1A4E-E3D4-155A-0E2A-4B39A5897DF2}"/>
                    </a:ext>
                  </a:extLst>
                </p:cNvPr>
                <p:cNvPicPr/>
                <p:nvPr/>
              </p:nvPicPr>
              <p:blipFill>
                <a:blip r:embed="rId211"/>
                <a:stretch>
                  <a:fillRect/>
                </a:stretch>
              </p:blipFill>
              <p:spPr>
                <a:xfrm>
                  <a:off x="10267695" y="4147275"/>
                  <a:ext cx="3240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58" name="Ink 157">
                  <a:extLst>
                    <a:ext uri="{FF2B5EF4-FFF2-40B4-BE49-F238E27FC236}">
                      <a16:creationId xmlns:a16="http://schemas.microsoft.com/office/drawing/2014/main" id="{9050F398-62D9-F86C-1D9C-F29A83B0BF4E}"/>
                    </a:ext>
                  </a:extLst>
                </p14:cNvPr>
                <p14:cNvContentPartPr/>
                <p14:nvPr/>
              </p14:nvContentPartPr>
              <p14:xfrm>
                <a:off x="10464255" y="3988155"/>
                <a:ext cx="231480" cy="202680"/>
              </p14:xfrm>
            </p:contentPart>
          </mc:Choice>
          <mc:Fallback>
            <p:pic>
              <p:nvPicPr>
                <p:cNvPr id="158" name="Ink 157">
                  <a:extLst>
                    <a:ext uri="{FF2B5EF4-FFF2-40B4-BE49-F238E27FC236}">
                      <a16:creationId xmlns:a16="http://schemas.microsoft.com/office/drawing/2014/main" id="{9050F398-62D9-F86C-1D9C-F29A83B0BF4E}"/>
                    </a:ext>
                  </a:extLst>
                </p:cNvPr>
                <p:cNvPicPr/>
                <p:nvPr/>
              </p:nvPicPr>
              <p:blipFill>
                <a:blip r:embed="rId213"/>
                <a:stretch>
                  <a:fillRect/>
                </a:stretch>
              </p:blipFill>
              <p:spPr>
                <a:xfrm>
                  <a:off x="10455255" y="3979155"/>
                  <a:ext cx="249120" cy="220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4">
            <p14:nvContentPartPr>
              <p14:cNvPr id="161" name="Ink 160">
                <a:extLst>
                  <a:ext uri="{FF2B5EF4-FFF2-40B4-BE49-F238E27FC236}">
                    <a16:creationId xmlns:a16="http://schemas.microsoft.com/office/drawing/2014/main" id="{4A8D3C3E-A615-7333-BF6E-65B1B613C3FC}"/>
                  </a:ext>
                </a:extLst>
              </p14:cNvPr>
              <p14:cNvContentPartPr/>
              <p14:nvPr/>
            </p14:nvContentPartPr>
            <p14:xfrm>
              <a:off x="10737495" y="3831195"/>
              <a:ext cx="243000" cy="446760"/>
            </p14:xfrm>
          </p:contentPart>
        </mc:Choice>
        <mc:Fallback>
          <p:pic>
            <p:nvPicPr>
              <p:cNvPr id="161" name="Ink 160">
                <a:extLst>
                  <a:ext uri="{FF2B5EF4-FFF2-40B4-BE49-F238E27FC236}">
                    <a16:creationId xmlns:a16="http://schemas.microsoft.com/office/drawing/2014/main" id="{4A8D3C3E-A615-7333-BF6E-65B1B613C3FC}"/>
                  </a:ext>
                </a:extLst>
              </p:cNvPr>
              <p:cNvPicPr/>
              <p:nvPr/>
            </p:nvPicPr>
            <p:blipFill>
              <a:blip r:embed="rId215"/>
              <a:stretch>
                <a:fillRect/>
              </a:stretch>
            </p:blipFill>
            <p:spPr>
              <a:xfrm>
                <a:off x="10728855" y="3822195"/>
                <a:ext cx="260640" cy="464400"/>
              </a:xfrm>
              <a:prstGeom prst="rect">
                <a:avLst/>
              </a:prstGeom>
            </p:spPr>
          </p:pic>
        </mc:Fallback>
      </mc:AlternateContent>
    </p:spTree>
    <p:extLst>
      <p:ext uri="{BB962C8B-B14F-4D97-AF65-F5344CB8AC3E}">
        <p14:creationId xmlns:p14="http://schemas.microsoft.com/office/powerpoint/2010/main" val="41551638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7DE0B-6716-A93B-3C3B-4AB16CA71F44}"/>
              </a:ext>
            </a:extLst>
          </p:cNvPr>
          <p:cNvSpPr>
            <a:spLocks noGrp="1"/>
          </p:cNvSpPr>
          <p:nvPr>
            <p:ph type="title"/>
          </p:nvPr>
        </p:nvSpPr>
        <p:spPr/>
        <p:txBody>
          <a:bodyPr/>
          <a:lstStyle/>
          <a:p>
            <a:r>
              <a:rPr lang="en-US" dirty="0"/>
              <a:t>Relaxation method: </a:t>
            </a:r>
            <a:r>
              <a:rPr lang="en-US" dirty="0">
                <a:hlinkClick r:id="rId2">
                  <a:extLst>
                    <a:ext uri="{A12FA001-AC4F-418D-AE19-62706E023703}">
                      <ahyp:hlinkClr xmlns:ahyp="http://schemas.microsoft.com/office/drawing/2018/hyperlinkcolor" val="tx"/>
                    </a:ext>
                  </a:extLst>
                </a:hlinkClick>
              </a:rPr>
              <a:t>Successive over-relaxation</a:t>
            </a:r>
            <a:r>
              <a:rPr lang="en-US" dirty="0"/>
              <a:t> </a:t>
            </a:r>
            <a:r>
              <a:rPr lang="en-US" b="0" dirty="0"/>
              <a:t>(SOR)</a:t>
            </a:r>
            <a:br>
              <a:rPr lang="en-US" b="0" dirty="0"/>
            </a:br>
            <a:endParaRPr lang="en-US" dirty="0"/>
          </a:p>
        </p:txBody>
      </p:sp>
      <p:sp>
        <p:nvSpPr>
          <p:cNvPr id="3" name="Footer Placeholder 2">
            <a:extLst>
              <a:ext uri="{FF2B5EF4-FFF2-40B4-BE49-F238E27FC236}">
                <a16:creationId xmlns:a16="http://schemas.microsoft.com/office/drawing/2014/main" id="{657A2948-25AF-11F9-2A53-92E96C1241FF}"/>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186832F1-C409-819E-F16C-07997741B28B}"/>
              </a:ext>
            </a:extLst>
          </p:cNvPr>
          <p:cNvSpPr>
            <a:spLocks noGrp="1"/>
          </p:cNvSpPr>
          <p:nvPr>
            <p:ph type="sldNum" sz="quarter" idx="11"/>
          </p:nvPr>
        </p:nvSpPr>
        <p:spPr/>
        <p:txBody>
          <a:bodyPr/>
          <a:lstStyle/>
          <a:p>
            <a:r>
              <a:rPr lang="en-US"/>
              <a:t>Page </a:t>
            </a:r>
            <a:fld id="{15EBE321-CBB1-4E91-BD14-37C8D44326FB}" type="slidenum">
              <a:rPr lang="en-US" smtClean="0"/>
              <a:pPr/>
              <a:t>48</a:t>
            </a:fld>
            <a:endParaRPr lang="en-US"/>
          </a:p>
        </p:txBody>
      </p:sp>
      <p:pic>
        <p:nvPicPr>
          <p:cNvPr id="7" name="Content Placeholder 6" descr="A screenshot of a math problem&#10;&#10;Description automatically generated">
            <a:extLst>
              <a:ext uri="{FF2B5EF4-FFF2-40B4-BE49-F238E27FC236}">
                <a16:creationId xmlns:a16="http://schemas.microsoft.com/office/drawing/2014/main" id="{8CD5E6FC-6738-F855-3809-3C3F3601B0FF}"/>
              </a:ext>
            </a:extLst>
          </p:cNvPr>
          <p:cNvPicPr>
            <a:picLocks noGrp="1" noChangeAspect="1"/>
          </p:cNvPicPr>
          <p:nvPr>
            <p:ph idx="1"/>
          </p:nvPr>
        </p:nvPicPr>
        <p:blipFill>
          <a:blip r:embed="rId3"/>
          <a:stretch>
            <a:fillRect/>
          </a:stretch>
        </p:blipFill>
        <p:spPr>
          <a:xfrm>
            <a:off x="838200" y="1257176"/>
            <a:ext cx="10515600" cy="4960355"/>
          </a:xfrm>
        </p:spPr>
      </p:pic>
      <p:sp>
        <p:nvSpPr>
          <p:cNvPr id="8" name="Rectangle 7">
            <a:extLst>
              <a:ext uri="{FF2B5EF4-FFF2-40B4-BE49-F238E27FC236}">
                <a16:creationId xmlns:a16="http://schemas.microsoft.com/office/drawing/2014/main" id="{7F134F4A-CC39-BA64-E7E4-C251895540CA}"/>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9" name="Picture 8" descr="A white background with colorful text&#10;&#10;Description automatically generated">
            <a:extLst>
              <a:ext uri="{FF2B5EF4-FFF2-40B4-BE49-F238E27FC236}">
                <a16:creationId xmlns:a16="http://schemas.microsoft.com/office/drawing/2014/main" id="{37A55296-5D3A-05BB-191F-82170B43DBA3}"/>
              </a:ext>
            </a:extLst>
          </p:cNvPr>
          <p:cNvPicPr>
            <a:picLocks noChangeAspect="1"/>
          </p:cNvPicPr>
          <p:nvPr/>
        </p:nvPicPr>
        <p:blipFill>
          <a:blip r:embed="rId4"/>
          <a:stretch>
            <a:fillRect/>
          </a:stretch>
        </p:blipFill>
        <p:spPr>
          <a:xfrm>
            <a:off x="9527800" y="280982"/>
            <a:ext cx="1586421" cy="859798"/>
          </a:xfrm>
          <a:prstGeom prst="rect">
            <a:avLst/>
          </a:prstGeom>
        </p:spPr>
      </p:pic>
    </p:spTree>
    <p:extLst>
      <p:ext uri="{BB962C8B-B14F-4D97-AF65-F5344CB8AC3E}">
        <p14:creationId xmlns:p14="http://schemas.microsoft.com/office/powerpoint/2010/main" val="205247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84F1A-D37D-DA7E-A537-0A2DE72C1F0C}"/>
              </a:ext>
            </a:extLst>
          </p:cNvPr>
          <p:cNvSpPr>
            <a:spLocks noGrp="1"/>
          </p:cNvSpPr>
          <p:nvPr>
            <p:ph type="title"/>
          </p:nvPr>
        </p:nvSpPr>
        <p:spPr/>
        <p:txBody>
          <a:bodyPr/>
          <a:lstStyle/>
          <a:p>
            <a:r>
              <a:rPr lang="en-US" dirty="0"/>
              <a:t>Convergence of SOR</a:t>
            </a:r>
          </a:p>
        </p:txBody>
      </p:sp>
      <p:sp>
        <p:nvSpPr>
          <p:cNvPr id="3" name="Footer Placeholder 2">
            <a:extLst>
              <a:ext uri="{FF2B5EF4-FFF2-40B4-BE49-F238E27FC236}">
                <a16:creationId xmlns:a16="http://schemas.microsoft.com/office/drawing/2014/main" id="{D492C0AE-F80F-493B-D88A-097628192339}"/>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E940F5D2-CD10-1055-34B9-F9C818F29378}"/>
              </a:ext>
            </a:extLst>
          </p:cNvPr>
          <p:cNvSpPr>
            <a:spLocks noGrp="1"/>
          </p:cNvSpPr>
          <p:nvPr>
            <p:ph type="sldNum" sz="quarter" idx="11"/>
          </p:nvPr>
        </p:nvSpPr>
        <p:spPr/>
        <p:txBody>
          <a:bodyPr/>
          <a:lstStyle/>
          <a:p>
            <a:r>
              <a:rPr lang="en-US"/>
              <a:t>Page </a:t>
            </a:r>
            <a:fld id="{15EBE321-CBB1-4E91-BD14-37C8D44326FB}" type="slidenum">
              <a:rPr lang="en-US" smtClean="0"/>
              <a:pPr/>
              <a:t>49</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F32DA399-FC3A-8809-0272-547131FC4987}"/>
              </a:ext>
            </a:extLst>
          </p:cNvPr>
          <p:cNvPicPr>
            <a:picLocks noGrp="1" noChangeAspect="1"/>
          </p:cNvPicPr>
          <p:nvPr>
            <p:ph idx="1"/>
          </p:nvPr>
        </p:nvPicPr>
        <p:blipFill>
          <a:blip r:embed="rId2"/>
          <a:stretch>
            <a:fillRect/>
          </a:stretch>
        </p:blipFill>
        <p:spPr>
          <a:xfrm>
            <a:off x="838200" y="1194108"/>
            <a:ext cx="10515600" cy="4977383"/>
          </a:xfrm>
        </p:spPr>
      </p:pic>
      <p:sp>
        <p:nvSpPr>
          <p:cNvPr id="8" name="Rectangle 7">
            <a:extLst>
              <a:ext uri="{FF2B5EF4-FFF2-40B4-BE49-F238E27FC236}">
                <a16:creationId xmlns:a16="http://schemas.microsoft.com/office/drawing/2014/main" id="{E97F4A00-47BC-1DCD-8383-A88B87188422}"/>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464168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Overview of the content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5</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close-up of a math problem&#10;&#10;Description automatically generated">
            <a:extLst>
              <a:ext uri="{FF2B5EF4-FFF2-40B4-BE49-F238E27FC236}">
                <a16:creationId xmlns:a16="http://schemas.microsoft.com/office/drawing/2014/main" id="{E36D24ED-B890-ADB9-2B04-7BA57DC817A7}"/>
              </a:ext>
            </a:extLst>
          </p:cNvPr>
          <p:cNvPicPr>
            <a:picLocks noChangeAspect="1"/>
          </p:cNvPicPr>
          <p:nvPr/>
        </p:nvPicPr>
        <p:blipFill>
          <a:blip r:embed="rId3"/>
          <a:stretch>
            <a:fillRect/>
          </a:stretch>
        </p:blipFill>
        <p:spPr>
          <a:xfrm>
            <a:off x="1069093" y="1163907"/>
            <a:ext cx="10596737" cy="5029200"/>
          </a:xfrm>
          <a:prstGeom prst="rect">
            <a:avLst/>
          </a:prstGeom>
        </p:spPr>
      </p:pic>
    </p:spTree>
    <p:extLst>
      <p:ext uri="{BB962C8B-B14F-4D97-AF65-F5344CB8AC3E}">
        <p14:creationId xmlns:p14="http://schemas.microsoft.com/office/powerpoint/2010/main" val="19061885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EA730-6687-2353-C9DE-A7CC8A38AA02}"/>
              </a:ext>
            </a:extLst>
          </p:cNvPr>
          <p:cNvSpPr>
            <a:spLocks noGrp="1"/>
          </p:cNvSpPr>
          <p:nvPr>
            <p:ph type="title"/>
          </p:nvPr>
        </p:nvSpPr>
        <p:spPr/>
        <p:txBody>
          <a:bodyPr/>
          <a:lstStyle/>
          <a:p>
            <a:r>
              <a:rPr lang="en-US" dirty="0"/>
              <a:t>Convergence of Gauss-Seidel and Jacobi </a:t>
            </a:r>
          </a:p>
        </p:txBody>
      </p:sp>
      <p:sp>
        <p:nvSpPr>
          <p:cNvPr id="3" name="Footer Placeholder 2">
            <a:extLst>
              <a:ext uri="{FF2B5EF4-FFF2-40B4-BE49-F238E27FC236}">
                <a16:creationId xmlns:a16="http://schemas.microsoft.com/office/drawing/2014/main" id="{CBDE59EC-0EC8-7A5F-1A1E-9BD632AFBA8B}"/>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A67968F2-3DEC-E9C5-D983-63926CA45E26}"/>
              </a:ext>
            </a:extLst>
          </p:cNvPr>
          <p:cNvSpPr>
            <a:spLocks noGrp="1"/>
          </p:cNvSpPr>
          <p:nvPr>
            <p:ph type="sldNum" sz="quarter" idx="11"/>
          </p:nvPr>
        </p:nvSpPr>
        <p:spPr/>
        <p:txBody>
          <a:bodyPr/>
          <a:lstStyle/>
          <a:p>
            <a:r>
              <a:rPr lang="en-US"/>
              <a:t>Page </a:t>
            </a:r>
            <a:fld id="{15EBE321-CBB1-4E91-BD14-37C8D44326FB}" type="slidenum">
              <a:rPr lang="en-US" smtClean="0"/>
              <a:pPr/>
              <a:t>50</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186D1E0C-8D91-BE8D-CE5E-0A327F1D155E}"/>
              </a:ext>
            </a:extLst>
          </p:cNvPr>
          <p:cNvPicPr>
            <a:picLocks noGrp="1" noChangeAspect="1"/>
          </p:cNvPicPr>
          <p:nvPr>
            <p:ph idx="1"/>
          </p:nvPr>
        </p:nvPicPr>
        <p:blipFill>
          <a:blip r:embed="rId2"/>
          <a:stretch>
            <a:fillRect/>
          </a:stretch>
        </p:blipFill>
        <p:spPr>
          <a:xfrm>
            <a:off x="838200" y="1202871"/>
            <a:ext cx="10515600" cy="4959858"/>
          </a:xfrm>
        </p:spPr>
      </p:pic>
      <p:sp>
        <p:nvSpPr>
          <p:cNvPr id="8" name="Rectangle 7">
            <a:extLst>
              <a:ext uri="{FF2B5EF4-FFF2-40B4-BE49-F238E27FC236}">
                <a16:creationId xmlns:a16="http://schemas.microsoft.com/office/drawing/2014/main" id="{74AF810C-A058-5CF5-EC3C-A2C486F3075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7269341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987D-C9F6-C83A-8CBC-FCFC522747B2}"/>
              </a:ext>
            </a:extLst>
          </p:cNvPr>
          <p:cNvSpPr>
            <a:spLocks noGrp="1"/>
          </p:cNvSpPr>
          <p:nvPr>
            <p:ph type="title"/>
          </p:nvPr>
        </p:nvSpPr>
        <p:spPr/>
        <p:txBody>
          <a:bodyPr/>
          <a:lstStyle/>
          <a:p>
            <a:r>
              <a:rPr lang="en-US" dirty="0"/>
              <a:t>In general</a:t>
            </a:r>
          </a:p>
        </p:txBody>
      </p:sp>
      <p:sp>
        <p:nvSpPr>
          <p:cNvPr id="3" name="Footer Placeholder 2">
            <a:extLst>
              <a:ext uri="{FF2B5EF4-FFF2-40B4-BE49-F238E27FC236}">
                <a16:creationId xmlns:a16="http://schemas.microsoft.com/office/drawing/2014/main" id="{DA6CA014-8672-974F-1711-074C415836E5}"/>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B37675A1-4399-6CBA-BE70-E536EC6C4131}"/>
              </a:ext>
            </a:extLst>
          </p:cNvPr>
          <p:cNvSpPr>
            <a:spLocks noGrp="1"/>
          </p:cNvSpPr>
          <p:nvPr>
            <p:ph type="sldNum" sz="quarter" idx="11"/>
          </p:nvPr>
        </p:nvSpPr>
        <p:spPr/>
        <p:txBody>
          <a:bodyPr/>
          <a:lstStyle/>
          <a:p>
            <a:r>
              <a:rPr lang="en-US"/>
              <a:t>Page </a:t>
            </a:r>
            <a:fld id="{15EBE321-CBB1-4E91-BD14-37C8D44326FB}" type="slidenum">
              <a:rPr lang="en-US" smtClean="0"/>
              <a:pPr/>
              <a:t>51</a:t>
            </a:fld>
            <a:endParaRPr lang="en-US"/>
          </a:p>
        </p:txBody>
      </p:sp>
      <p:pic>
        <p:nvPicPr>
          <p:cNvPr id="7" name="Content Placeholder 6" descr="A close-up of a message&#10;&#10;Description automatically generated">
            <a:extLst>
              <a:ext uri="{FF2B5EF4-FFF2-40B4-BE49-F238E27FC236}">
                <a16:creationId xmlns:a16="http://schemas.microsoft.com/office/drawing/2014/main" id="{08A8F15C-BEA0-11C3-6011-FCF0006302A6}"/>
              </a:ext>
            </a:extLst>
          </p:cNvPr>
          <p:cNvPicPr>
            <a:picLocks noGrp="1" noChangeAspect="1"/>
          </p:cNvPicPr>
          <p:nvPr>
            <p:ph idx="1"/>
          </p:nvPr>
        </p:nvPicPr>
        <p:blipFill>
          <a:blip r:embed="rId2"/>
          <a:stretch>
            <a:fillRect/>
          </a:stretch>
        </p:blipFill>
        <p:spPr>
          <a:xfrm>
            <a:off x="838200" y="1187871"/>
            <a:ext cx="10515600" cy="4989858"/>
          </a:xfrm>
        </p:spPr>
      </p:pic>
      <p:sp>
        <p:nvSpPr>
          <p:cNvPr id="8" name="Rectangle 7">
            <a:extLst>
              <a:ext uri="{FF2B5EF4-FFF2-40B4-BE49-F238E27FC236}">
                <a16:creationId xmlns:a16="http://schemas.microsoft.com/office/drawing/2014/main" id="{43BC6CAA-7AE2-073A-6537-2C7F081B8792}"/>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1584532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E51EE-D8FD-43B4-48A3-0957B996C4C8}"/>
              </a:ext>
            </a:extLst>
          </p:cNvPr>
          <p:cNvSpPr>
            <a:spLocks noGrp="1"/>
          </p:cNvSpPr>
          <p:nvPr>
            <p:ph type="title"/>
          </p:nvPr>
        </p:nvSpPr>
        <p:spPr/>
        <p:txBody>
          <a:bodyPr/>
          <a:lstStyle/>
          <a:p>
            <a:r>
              <a:rPr lang="en-US" dirty="0"/>
              <a:t>Matrices of type “V”</a:t>
            </a:r>
          </a:p>
        </p:txBody>
      </p:sp>
      <p:sp>
        <p:nvSpPr>
          <p:cNvPr id="3" name="Footer Placeholder 2">
            <a:extLst>
              <a:ext uri="{FF2B5EF4-FFF2-40B4-BE49-F238E27FC236}">
                <a16:creationId xmlns:a16="http://schemas.microsoft.com/office/drawing/2014/main" id="{2AA07A86-8A31-300C-D595-B5E28F91A2AD}"/>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5327EE90-EF08-923D-3250-91A8E2BAF8C3}"/>
              </a:ext>
            </a:extLst>
          </p:cNvPr>
          <p:cNvSpPr>
            <a:spLocks noGrp="1"/>
          </p:cNvSpPr>
          <p:nvPr>
            <p:ph type="sldNum" sz="quarter" idx="11"/>
          </p:nvPr>
        </p:nvSpPr>
        <p:spPr/>
        <p:txBody>
          <a:bodyPr/>
          <a:lstStyle/>
          <a:p>
            <a:r>
              <a:rPr lang="en-US"/>
              <a:t>Page </a:t>
            </a:r>
            <a:fld id="{15EBE321-CBB1-4E91-BD14-37C8D44326FB}" type="slidenum">
              <a:rPr lang="en-US" smtClean="0"/>
              <a:pPr/>
              <a:t>52</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297EC98D-2A25-D033-8269-0671039BD538}"/>
              </a:ext>
            </a:extLst>
          </p:cNvPr>
          <p:cNvPicPr>
            <a:picLocks noGrp="1" noChangeAspect="1"/>
          </p:cNvPicPr>
          <p:nvPr>
            <p:ph idx="1"/>
          </p:nvPr>
        </p:nvPicPr>
        <p:blipFill>
          <a:blip r:embed="rId2"/>
          <a:stretch>
            <a:fillRect/>
          </a:stretch>
        </p:blipFill>
        <p:spPr>
          <a:xfrm>
            <a:off x="838200" y="1183046"/>
            <a:ext cx="10515600" cy="4999507"/>
          </a:xfrm>
        </p:spPr>
      </p:pic>
      <p:sp>
        <p:nvSpPr>
          <p:cNvPr id="8" name="Rectangle 7">
            <a:extLst>
              <a:ext uri="{FF2B5EF4-FFF2-40B4-BE49-F238E27FC236}">
                <a16:creationId xmlns:a16="http://schemas.microsoft.com/office/drawing/2014/main" id="{1D26B43B-5995-74E3-5597-16B05C2FFEF8}"/>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1909306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DD6C0-896A-D425-9DA0-F7303A845697}"/>
              </a:ext>
            </a:extLst>
          </p:cNvPr>
          <p:cNvSpPr>
            <a:spLocks noGrp="1"/>
          </p:cNvSpPr>
          <p:nvPr>
            <p:ph type="title"/>
          </p:nvPr>
        </p:nvSpPr>
        <p:spPr/>
        <p:txBody>
          <a:bodyPr/>
          <a:lstStyle/>
          <a:p>
            <a:r>
              <a:rPr lang="en-US" dirty="0"/>
              <a:t>Matrices of type “V”</a:t>
            </a:r>
          </a:p>
        </p:txBody>
      </p:sp>
      <p:sp>
        <p:nvSpPr>
          <p:cNvPr id="3" name="Footer Placeholder 2">
            <a:extLst>
              <a:ext uri="{FF2B5EF4-FFF2-40B4-BE49-F238E27FC236}">
                <a16:creationId xmlns:a16="http://schemas.microsoft.com/office/drawing/2014/main" id="{287F6F96-3139-14F6-05B2-0D5CEC756F94}"/>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087EDFBA-FA0A-6C30-EBC0-C30140869E9D}"/>
              </a:ext>
            </a:extLst>
          </p:cNvPr>
          <p:cNvSpPr>
            <a:spLocks noGrp="1"/>
          </p:cNvSpPr>
          <p:nvPr>
            <p:ph type="sldNum" sz="quarter" idx="11"/>
          </p:nvPr>
        </p:nvSpPr>
        <p:spPr/>
        <p:txBody>
          <a:bodyPr/>
          <a:lstStyle/>
          <a:p>
            <a:r>
              <a:rPr lang="en-US"/>
              <a:t>Page </a:t>
            </a:r>
            <a:fld id="{15EBE321-CBB1-4E91-BD14-37C8D44326FB}" type="slidenum">
              <a:rPr lang="en-US" smtClean="0"/>
              <a:pPr/>
              <a:t>53</a:t>
            </a:fld>
            <a:endParaRPr lang="en-US"/>
          </a:p>
        </p:txBody>
      </p:sp>
      <p:sp>
        <p:nvSpPr>
          <p:cNvPr id="8" name="Rectangle 7">
            <a:extLst>
              <a:ext uri="{FF2B5EF4-FFF2-40B4-BE49-F238E27FC236}">
                <a16:creationId xmlns:a16="http://schemas.microsoft.com/office/drawing/2014/main" id="{A587D141-44A4-8E89-3727-B7DDF1354FCC}"/>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7" name="Content Placeholder 6" descr="A screen shot of a graph&#10;&#10;Description automatically generated">
            <a:extLst>
              <a:ext uri="{FF2B5EF4-FFF2-40B4-BE49-F238E27FC236}">
                <a16:creationId xmlns:a16="http://schemas.microsoft.com/office/drawing/2014/main" id="{B0F431AA-26C9-FD46-F306-4E1921BA6B65}"/>
              </a:ext>
            </a:extLst>
          </p:cNvPr>
          <p:cNvPicPr>
            <a:picLocks noGrp="1" noChangeAspect="1"/>
          </p:cNvPicPr>
          <p:nvPr>
            <p:ph idx="1"/>
          </p:nvPr>
        </p:nvPicPr>
        <p:blipFill>
          <a:blip r:embed="rId2"/>
          <a:stretch>
            <a:fillRect/>
          </a:stretch>
        </p:blipFill>
        <p:spPr>
          <a:xfrm>
            <a:off x="1059160" y="1163907"/>
            <a:ext cx="10391775" cy="5321142"/>
          </a:xfrm>
        </p:spPr>
      </p:pic>
    </p:spTree>
    <p:extLst>
      <p:ext uri="{BB962C8B-B14F-4D97-AF65-F5344CB8AC3E}">
        <p14:creationId xmlns:p14="http://schemas.microsoft.com/office/powerpoint/2010/main" val="22472472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FDD90-0ADE-75C5-9715-B6EC105CE1DF}"/>
              </a:ext>
            </a:extLst>
          </p:cNvPr>
          <p:cNvSpPr>
            <a:spLocks noGrp="1"/>
          </p:cNvSpPr>
          <p:nvPr>
            <p:ph type="title"/>
          </p:nvPr>
        </p:nvSpPr>
        <p:spPr/>
        <p:txBody>
          <a:bodyPr/>
          <a:lstStyle/>
          <a:p>
            <a:r>
              <a:rPr lang="en-US" dirty="0"/>
              <a:t>A few words about conditioning</a:t>
            </a:r>
          </a:p>
        </p:txBody>
      </p:sp>
      <p:sp>
        <p:nvSpPr>
          <p:cNvPr id="3" name="Footer Placeholder 2">
            <a:extLst>
              <a:ext uri="{FF2B5EF4-FFF2-40B4-BE49-F238E27FC236}">
                <a16:creationId xmlns:a16="http://schemas.microsoft.com/office/drawing/2014/main" id="{83B813A2-E0A1-21CF-A523-072AE57A3E0B}"/>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A9FBF479-1D7D-2928-9283-938B722C7BD0}"/>
              </a:ext>
            </a:extLst>
          </p:cNvPr>
          <p:cNvSpPr>
            <a:spLocks noGrp="1"/>
          </p:cNvSpPr>
          <p:nvPr>
            <p:ph type="sldNum" sz="quarter" idx="11"/>
          </p:nvPr>
        </p:nvSpPr>
        <p:spPr/>
        <p:txBody>
          <a:bodyPr/>
          <a:lstStyle/>
          <a:p>
            <a:r>
              <a:rPr lang="en-US"/>
              <a:t>Page </a:t>
            </a:r>
            <a:fld id="{15EBE321-CBB1-4E91-BD14-37C8D44326FB}" type="slidenum">
              <a:rPr lang="en-US" smtClean="0"/>
              <a:pPr/>
              <a:t>54</a:t>
            </a:fld>
            <a:endParaRPr lang="en-US"/>
          </a:p>
        </p:txBody>
      </p:sp>
      <p:pic>
        <p:nvPicPr>
          <p:cNvPr id="7" name="Content Placeholder 6" descr="A screenshot of a math problem&#10;&#10;Description automatically generated">
            <a:extLst>
              <a:ext uri="{FF2B5EF4-FFF2-40B4-BE49-F238E27FC236}">
                <a16:creationId xmlns:a16="http://schemas.microsoft.com/office/drawing/2014/main" id="{180948D7-F320-5897-4BB1-98761D37A8D1}"/>
              </a:ext>
            </a:extLst>
          </p:cNvPr>
          <p:cNvPicPr>
            <a:picLocks noGrp="1" noChangeAspect="1"/>
          </p:cNvPicPr>
          <p:nvPr>
            <p:ph idx="1"/>
          </p:nvPr>
        </p:nvPicPr>
        <p:blipFill>
          <a:blip r:embed="rId2"/>
          <a:stretch>
            <a:fillRect/>
          </a:stretch>
        </p:blipFill>
        <p:spPr>
          <a:xfrm>
            <a:off x="838200" y="1377771"/>
            <a:ext cx="10515600" cy="4933029"/>
          </a:xfrm>
        </p:spPr>
      </p:pic>
      <p:sp>
        <p:nvSpPr>
          <p:cNvPr id="8" name="Rectangle 7">
            <a:extLst>
              <a:ext uri="{FF2B5EF4-FFF2-40B4-BE49-F238E27FC236}">
                <a16:creationId xmlns:a16="http://schemas.microsoft.com/office/drawing/2014/main" id="{FBC87D1D-1BB0-D97D-B6DA-E80096B47027}"/>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3568922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3EDD0-A176-CED9-AA42-16C69821F4F2}"/>
              </a:ext>
            </a:extLst>
          </p:cNvPr>
          <p:cNvSpPr>
            <a:spLocks noGrp="1"/>
          </p:cNvSpPr>
          <p:nvPr>
            <p:ph type="title"/>
          </p:nvPr>
        </p:nvSpPr>
        <p:spPr/>
        <p:txBody>
          <a:bodyPr/>
          <a:lstStyle/>
          <a:p>
            <a:r>
              <a:rPr lang="en-US" dirty="0"/>
              <a:t>A few words about conditioning</a:t>
            </a:r>
          </a:p>
        </p:txBody>
      </p:sp>
      <p:sp>
        <p:nvSpPr>
          <p:cNvPr id="3" name="Footer Placeholder 2">
            <a:extLst>
              <a:ext uri="{FF2B5EF4-FFF2-40B4-BE49-F238E27FC236}">
                <a16:creationId xmlns:a16="http://schemas.microsoft.com/office/drawing/2014/main" id="{6C57A9B3-2387-07B1-8177-141C9F8EFE03}"/>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C514166F-7079-08B1-E3EA-C862B6F9D4F2}"/>
              </a:ext>
            </a:extLst>
          </p:cNvPr>
          <p:cNvSpPr>
            <a:spLocks noGrp="1"/>
          </p:cNvSpPr>
          <p:nvPr>
            <p:ph type="sldNum" sz="quarter" idx="11"/>
          </p:nvPr>
        </p:nvSpPr>
        <p:spPr/>
        <p:txBody>
          <a:bodyPr/>
          <a:lstStyle/>
          <a:p>
            <a:r>
              <a:rPr lang="en-US"/>
              <a:t>Page </a:t>
            </a:r>
            <a:fld id="{15EBE321-CBB1-4E91-BD14-37C8D44326FB}" type="slidenum">
              <a:rPr lang="en-US" smtClean="0"/>
              <a:pPr/>
              <a:t>55</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5DBAAD3F-78BF-1752-AB1A-9787DA128F55}"/>
              </a:ext>
            </a:extLst>
          </p:cNvPr>
          <p:cNvPicPr>
            <a:picLocks noGrp="1" noChangeAspect="1"/>
          </p:cNvPicPr>
          <p:nvPr>
            <p:ph idx="1"/>
          </p:nvPr>
        </p:nvPicPr>
        <p:blipFill>
          <a:blip r:embed="rId2"/>
          <a:stretch>
            <a:fillRect/>
          </a:stretch>
        </p:blipFill>
        <p:spPr>
          <a:xfrm>
            <a:off x="838200" y="1346315"/>
            <a:ext cx="10515600" cy="4964485"/>
          </a:xfrm>
        </p:spPr>
      </p:pic>
      <p:sp>
        <p:nvSpPr>
          <p:cNvPr id="8" name="Rectangle 7">
            <a:extLst>
              <a:ext uri="{FF2B5EF4-FFF2-40B4-BE49-F238E27FC236}">
                <a16:creationId xmlns:a16="http://schemas.microsoft.com/office/drawing/2014/main" id="{5C1E10A5-3802-B518-1014-E7BE1CB8ECDF}"/>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2205719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6. Summary</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984F1296-6228-0726-B70E-C2C2A75A7557}"/>
              </a:ext>
            </a:extLst>
          </p:cNvPr>
          <p:cNvSpPr/>
          <p:nvPr/>
        </p:nvSpPr>
        <p:spPr>
          <a:xfrm>
            <a:off x="410402" y="6379200"/>
            <a:ext cx="11467274"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0376836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ADD5DD0-EBAD-99AF-2A22-4EFC733BF306}"/>
              </a:ext>
            </a:extLst>
          </p:cNvPr>
          <p:cNvSpPr>
            <a:spLocks noGrp="1"/>
          </p:cNvSpPr>
          <p:nvPr>
            <p:ph type="title"/>
          </p:nvPr>
        </p:nvSpPr>
        <p:spPr/>
        <p:txBody>
          <a:bodyPr/>
          <a:lstStyle/>
          <a:p>
            <a:r>
              <a:rPr lang="en-US" sz="2400" dirty="0"/>
              <a:t>Summary</a:t>
            </a:r>
          </a:p>
        </p:txBody>
      </p:sp>
      <p:sp>
        <p:nvSpPr>
          <p:cNvPr id="3" name="Footer Placeholder 2">
            <a:extLst>
              <a:ext uri="{FF2B5EF4-FFF2-40B4-BE49-F238E27FC236}">
                <a16:creationId xmlns:a16="http://schemas.microsoft.com/office/drawing/2014/main" id="{6C8D666A-CF47-CCD1-512E-419136A2C4E3}"/>
              </a:ext>
            </a:extLst>
          </p:cNvPr>
          <p:cNvSpPr>
            <a:spLocks noGrp="1"/>
          </p:cNvSpPr>
          <p:nvPr>
            <p:ph type="ftr" sz="quarter" idx="10"/>
          </p:nvPr>
        </p:nvSpPr>
        <p:spPr>
          <a:xfrm>
            <a:off x="1059160" y="6305987"/>
            <a:ext cx="9216000" cy="547200"/>
          </a:xfrm>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E558077C-D557-A2A5-F797-6EF2C1260C46}"/>
              </a:ext>
            </a:extLst>
          </p:cNvPr>
          <p:cNvSpPr>
            <a:spLocks noGrp="1"/>
          </p:cNvSpPr>
          <p:nvPr>
            <p:ph type="sldNum" sz="quarter" idx="11"/>
          </p:nvPr>
        </p:nvSpPr>
        <p:spPr/>
        <p:txBody>
          <a:bodyPr/>
          <a:lstStyle/>
          <a:p>
            <a:r>
              <a:rPr lang="en-US"/>
              <a:t>Page </a:t>
            </a:r>
            <a:fld id="{15EBE321-CBB1-4E91-BD14-37C8D44326FB}" type="slidenum">
              <a:rPr lang="en-US" smtClean="0"/>
              <a:pPr/>
              <a:t>57</a:t>
            </a:fld>
            <a:endParaRPr lang="en-US"/>
          </a:p>
        </p:txBody>
      </p:sp>
      <p:sp>
        <p:nvSpPr>
          <p:cNvPr id="2" name="Rectangle 1">
            <a:extLst>
              <a:ext uri="{FF2B5EF4-FFF2-40B4-BE49-F238E27FC236}">
                <a16:creationId xmlns:a16="http://schemas.microsoft.com/office/drawing/2014/main" id="{E3E5BCB1-3797-84F8-F394-B7BAE7890510}"/>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background with black text&#10;&#10;Description automatically generated">
            <a:extLst>
              <a:ext uri="{FF2B5EF4-FFF2-40B4-BE49-F238E27FC236}">
                <a16:creationId xmlns:a16="http://schemas.microsoft.com/office/drawing/2014/main" id="{119C06A3-3C03-2EDB-CB80-747E45097015}"/>
              </a:ext>
            </a:extLst>
          </p:cNvPr>
          <p:cNvPicPr>
            <a:picLocks noChangeAspect="1"/>
          </p:cNvPicPr>
          <p:nvPr/>
        </p:nvPicPr>
        <p:blipFill>
          <a:blip r:embed="rId2"/>
          <a:stretch>
            <a:fillRect/>
          </a:stretch>
        </p:blipFill>
        <p:spPr>
          <a:xfrm>
            <a:off x="1109662" y="1311818"/>
            <a:ext cx="10515600" cy="4903194"/>
          </a:xfrm>
          <a:prstGeom prst="rect">
            <a:avLst/>
          </a:prstGeom>
        </p:spPr>
      </p:pic>
    </p:spTree>
    <p:extLst>
      <p:ext uri="{BB962C8B-B14F-4D97-AF65-F5344CB8AC3E}">
        <p14:creationId xmlns:p14="http://schemas.microsoft.com/office/powerpoint/2010/main" val="3567167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Important remarks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6</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C05E7F2E-76FE-85F4-49B2-8AC78E11C661}"/>
              </a:ext>
            </a:extLst>
          </p:cNvPr>
          <p:cNvPicPr>
            <a:picLocks noChangeAspect="1"/>
          </p:cNvPicPr>
          <p:nvPr/>
        </p:nvPicPr>
        <p:blipFill>
          <a:blip r:embed="rId3"/>
          <a:stretch>
            <a:fillRect/>
          </a:stretch>
        </p:blipFill>
        <p:spPr>
          <a:xfrm>
            <a:off x="760054" y="1113647"/>
            <a:ext cx="10671891" cy="5029200"/>
          </a:xfrm>
          <a:prstGeom prst="rect">
            <a:avLst/>
          </a:prstGeom>
        </p:spPr>
      </p:pic>
    </p:spTree>
    <p:extLst>
      <p:ext uri="{BB962C8B-B14F-4D97-AF65-F5344CB8AC3E}">
        <p14:creationId xmlns:p14="http://schemas.microsoft.com/office/powerpoint/2010/main" val="1833544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2. LU factorization</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657172DD-2A2F-BC07-BDF7-D7BFA8998F34}"/>
              </a:ext>
            </a:extLst>
          </p:cNvPr>
          <p:cNvSpPr/>
          <p:nvPr/>
        </p:nvSpPr>
        <p:spPr>
          <a:xfrm>
            <a:off x="410402" y="6438899"/>
            <a:ext cx="11467274" cy="3281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169078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Linear system that is easy to solve</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8</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math problem&#10;&#10;Description automatically generated">
            <a:extLst>
              <a:ext uri="{FF2B5EF4-FFF2-40B4-BE49-F238E27FC236}">
                <a16:creationId xmlns:a16="http://schemas.microsoft.com/office/drawing/2014/main" id="{ED502F44-14FC-47AD-8FDD-58F5DB398726}"/>
              </a:ext>
            </a:extLst>
          </p:cNvPr>
          <p:cNvPicPr>
            <a:picLocks noChangeAspect="1"/>
          </p:cNvPicPr>
          <p:nvPr/>
        </p:nvPicPr>
        <p:blipFill>
          <a:blip r:embed="rId3"/>
          <a:stretch>
            <a:fillRect/>
          </a:stretch>
        </p:blipFill>
        <p:spPr>
          <a:xfrm>
            <a:off x="767612" y="1121801"/>
            <a:ext cx="10656775" cy="5029200"/>
          </a:xfrm>
          <a:prstGeom prst="rect">
            <a:avLst/>
          </a:prstGeom>
        </p:spPr>
      </p:pic>
    </p:spTree>
    <p:extLst>
      <p:ext uri="{BB962C8B-B14F-4D97-AF65-F5344CB8AC3E}">
        <p14:creationId xmlns:p14="http://schemas.microsoft.com/office/powerpoint/2010/main" val="331908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Upper (or lower) triangular matrices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9</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paper with black text and numbers&#10;&#10;Description automatically generated">
            <a:extLst>
              <a:ext uri="{FF2B5EF4-FFF2-40B4-BE49-F238E27FC236}">
                <a16:creationId xmlns:a16="http://schemas.microsoft.com/office/drawing/2014/main" id="{F783BD0C-CC1F-6128-4037-0F98AF17D6E2}"/>
              </a:ext>
            </a:extLst>
          </p:cNvPr>
          <p:cNvPicPr>
            <a:picLocks noChangeAspect="1"/>
          </p:cNvPicPr>
          <p:nvPr/>
        </p:nvPicPr>
        <p:blipFill>
          <a:blip r:embed="rId3"/>
          <a:stretch>
            <a:fillRect/>
          </a:stretch>
        </p:blipFill>
        <p:spPr>
          <a:xfrm>
            <a:off x="767188" y="1230908"/>
            <a:ext cx="10657623" cy="5029200"/>
          </a:xfrm>
          <a:prstGeom prst="rect">
            <a:avLst/>
          </a:prstGeom>
        </p:spPr>
      </p:pic>
    </p:spTree>
    <p:extLst>
      <p:ext uri="{BB962C8B-B14F-4D97-AF65-F5344CB8AC3E}">
        <p14:creationId xmlns:p14="http://schemas.microsoft.com/office/powerpoint/2010/main" val="2010125487"/>
      </p:ext>
    </p:extLst>
  </p:cSld>
  <p:clrMapOvr>
    <a:masterClrMapping/>
  </p:clrMapOvr>
</p:sld>
</file>

<file path=ppt/theme/theme1.xml><?xml version="1.0" encoding="utf-8"?>
<a:theme xmlns:a="http://schemas.openxmlformats.org/drawingml/2006/main" name="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2024 Standard PowerPoint Template, Short.pptx" id="{364D776E-4985-4296-8579-68FAEEC5E3B0}" vid="{FBBFF540-EC70-4D4C-84E7-42BBD1A7032D}"/>
    </a:ext>
  </a:extLst>
</a:theme>
</file>

<file path=ppt/theme/theme10.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8_Siemens 2020">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custClrLst>
    <a:custClr name="Siemens Petrol | 0 153 153">
      <a:srgbClr val="009999"/>
    </a:custClr>
    <a:custClr name="No color">
      <a:srgbClr val="FFFFFF"/>
    </a:custClr>
    <a:custClr name="Dark Blue | 0 85 124">
      <a:srgbClr val="00557C"/>
    </a:custClr>
    <a:custClr name="Dark Green | 0 100 110">
      <a:srgbClr val="00646E"/>
    </a:custClr>
    <a:custClr name="Dark Sand | 170 170 150">
      <a:srgbClr val="AAAA96"/>
    </a:custClr>
    <a:custClr name="Deep Blue | 0 0 40">
      <a:srgbClr val="000028"/>
    </a:custClr>
    <a:custClr name="Deep Blue 40% (Gray) | 153 153 169">
      <a:srgbClr val="9999A9"/>
    </a:custClr>
    <a:custClr name="Dark Purple | 80 0 120">
      <a:srgbClr val="500078"/>
    </a:custClr>
    <a:custClr name="Dark Orange | 236 102 2">
      <a:srgbClr val="EC6602"/>
    </a:custClr>
    <a:custClr name="Red | 239 1 55">
      <a:srgbClr val="EF0137"/>
    </a:custClr>
    <a:custClr name="Deep Blue | 0 0 40">
      <a:srgbClr val="000028"/>
    </a:custClr>
    <a:custClr name="No color">
      <a:srgbClr val="FFFFFF"/>
    </a:custClr>
    <a:custClr name="Blue | 0 135 190">
      <a:srgbClr val="0087BE"/>
    </a:custClr>
    <a:custClr name="Green | 0 175 142">
      <a:srgbClr val="00AF8E"/>
    </a:custClr>
    <a:custClr name="Soft Sand | 197 197 184">
      <a:srgbClr val="C5C5B8"/>
    </a:custClr>
    <a:custClr name="Deep Blue 80% | 51 51 83">
      <a:srgbClr val="333353"/>
    </a:custClr>
    <a:custClr name="Deep Blue 20% (Soft Gray) | 204 204 212">
      <a:srgbClr val="CCCCD4"/>
    </a:custClr>
    <a:custClr name="Purple | 170 50 190">
      <a:srgbClr val="AA32BE"/>
    </a:custClr>
    <a:custClr name="Orange | 255 144 0">
      <a:srgbClr val="FF9000"/>
    </a:custClr>
    <a:custClr name="Soft Red | 254 131 137">
      <a:srgbClr val="FE8389"/>
    </a:custClr>
    <a:custClr name="Light Sand | 243 243 240">
      <a:srgbClr val="F3F3F0"/>
    </a:custClr>
    <a:custClr name="No color">
      <a:srgbClr val="FFFFFF"/>
    </a:custClr>
    <a:custClr name="Soft Blue | 0 190 220">
      <a:srgbClr val="00BEDC"/>
    </a:custClr>
    <a:custClr name="Soft Green | 0 215 160">
      <a:srgbClr val="00D7A0"/>
    </a:custClr>
    <a:custClr name="Bright Sand | 223 223 217">
      <a:srgbClr val="DFDFD9"/>
    </a:custClr>
    <a:custClr name="Deep Blue 60% (Dark Gray) | 102 102 126">
      <a:srgbClr val="66667E"/>
    </a:custClr>
    <a:custClr name="Deep Blue 10% (Light Gray) | 229 229 233">
      <a:srgbClr val="E5E5E9"/>
    </a:custClr>
    <a:custClr name="Yellow | 255 215 50">
      <a:srgbClr val="FFD732"/>
    </a:custClr>
    <a:custClr name="Bold Green">
      <a:srgbClr val="00FFB9"/>
    </a:custClr>
    <a:custClr name="Bold Blue">
      <a:srgbClr val="00E6DC"/>
    </a:custClr>
  </a:custClrLst>
  <a:extLst>
    <a:ext uri="{05A4C25C-085E-4340-85A3-A5531E510DB2}">
      <thm15:themeFamily xmlns:thm15="http://schemas.microsoft.com/office/thememl/2012/main" name="Presentation3" id="{4FA9CF19-CCBC-4373-907B-AF2A2168B3D7}" vid="{9B05BD81-2A33-4AEC-95DF-E59B2D9AADC9}"/>
    </a:ext>
  </a:extLst>
</a:theme>
</file>

<file path=ppt/theme/theme3.xml><?xml version="1.0" encoding="utf-8"?>
<a:theme xmlns:a="http://schemas.openxmlformats.org/drawingml/2006/main" name="4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2024 Standard PowerPoint Template, Short.pptx" id="{364D776E-4985-4296-8579-68FAEEC5E3B0}" vid="{FBBFF540-EC70-4D4C-84E7-42BBD1A7032D}"/>
    </a:ext>
  </a:extLst>
</a:theme>
</file>

<file path=ppt/theme/theme4.xml><?xml version="1.0" encoding="utf-8"?>
<a:theme xmlns:a="http://schemas.openxmlformats.org/drawingml/2006/main" name="9_Siemens 2020">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custClrLst>
    <a:custClr name="Siemens Petrol | 0 153 153">
      <a:srgbClr val="009999"/>
    </a:custClr>
    <a:custClr name="No color">
      <a:srgbClr val="FFFFFF"/>
    </a:custClr>
    <a:custClr name="Dark Blue | 0 85 124">
      <a:srgbClr val="00557C"/>
    </a:custClr>
    <a:custClr name="Dark Green | 0 100 110">
      <a:srgbClr val="00646E"/>
    </a:custClr>
    <a:custClr name="Dark Sand | 170 170 150">
      <a:srgbClr val="AAAA96"/>
    </a:custClr>
    <a:custClr name="Deep Blue | 0 0 40">
      <a:srgbClr val="000028"/>
    </a:custClr>
    <a:custClr name="Deep Blue 40% (Gray) | 153 153 169">
      <a:srgbClr val="9999A9"/>
    </a:custClr>
    <a:custClr name="Dark Purple | 80 0 120">
      <a:srgbClr val="500078"/>
    </a:custClr>
    <a:custClr name="Dark Orange | 236 102 2">
      <a:srgbClr val="EC6602"/>
    </a:custClr>
    <a:custClr name="Red | 239 1 55">
      <a:srgbClr val="EF0137"/>
    </a:custClr>
    <a:custClr name="Deep Blue | 0 0 40">
      <a:srgbClr val="000028"/>
    </a:custClr>
    <a:custClr name="No color">
      <a:srgbClr val="FFFFFF"/>
    </a:custClr>
    <a:custClr name="Blue | 0 135 190">
      <a:srgbClr val="0087BE"/>
    </a:custClr>
    <a:custClr name="Green | 0 175 142">
      <a:srgbClr val="00AF8E"/>
    </a:custClr>
    <a:custClr name="Soft Sand | 197 197 184">
      <a:srgbClr val="C5C5B8"/>
    </a:custClr>
    <a:custClr name="Deep Blue 80% | 51 51 83">
      <a:srgbClr val="333353"/>
    </a:custClr>
    <a:custClr name="Deep Blue 20% (Soft Gray) | 204 204 212">
      <a:srgbClr val="CCCCD4"/>
    </a:custClr>
    <a:custClr name="Purple | 170 50 190">
      <a:srgbClr val="AA32BE"/>
    </a:custClr>
    <a:custClr name="Orange | 255 144 0">
      <a:srgbClr val="FF9000"/>
    </a:custClr>
    <a:custClr name="Soft Red | 254 131 137">
      <a:srgbClr val="FE8389"/>
    </a:custClr>
    <a:custClr name="Light Sand | 243 243 240">
      <a:srgbClr val="F3F3F0"/>
    </a:custClr>
    <a:custClr name="No color">
      <a:srgbClr val="FFFFFF"/>
    </a:custClr>
    <a:custClr name="Soft Blue | 0 190 220">
      <a:srgbClr val="00BEDC"/>
    </a:custClr>
    <a:custClr name="Soft Green | 0 215 160">
      <a:srgbClr val="00D7A0"/>
    </a:custClr>
    <a:custClr name="Bright Sand | 223 223 217">
      <a:srgbClr val="DFDFD9"/>
    </a:custClr>
    <a:custClr name="Deep Blue 60% (Dark Gray) | 102 102 126">
      <a:srgbClr val="66667E"/>
    </a:custClr>
    <a:custClr name="Deep Blue 10% (Light Gray) | 229 229 233">
      <a:srgbClr val="E5E5E9"/>
    </a:custClr>
    <a:custClr name="Yellow | 255 215 50">
      <a:srgbClr val="FFD732"/>
    </a:custClr>
    <a:custClr name="Bold Green">
      <a:srgbClr val="00FFB9"/>
    </a:custClr>
    <a:custClr name="Bold Blue">
      <a:srgbClr val="00E6DC"/>
    </a:custClr>
  </a:custClr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Petrol Light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Siemens 2023">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DISW Standard PowerPoint Template_Short_Jan 2023_V1.4" id="{9C008FFF-BABA-EE4D-9DBF-7A4FF5CFA6B8}" vid="{0D0C1EAA-9C66-AF4D-AA17-D8900E4CD171}"/>
    </a:ext>
  </a:extLst>
</a:theme>
</file>

<file path=ppt/theme/theme9.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file>

<file path=customXml/item2.xml><?xml version="1.0" encoding="utf-8"?>
<ct:contentTypeSchema xmlns:ct="http://schemas.microsoft.com/office/2006/metadata/contentType" xmlns:ma="http://schemas.microsoft.com/office/2006/metadata/properties/metaAttributes" ct:_="" ma:_="" ma:contentTypeName="Document" ma:contentTypeID="0x010100B92A0A577419A64DAA6281939AFD49E2" ma:contentTypeVersion="23" ma:contentTypeDescription="Create a new document." ma:contentTypeScope="" ma:versionID="eeaccb5ea049b96fc1b024c805a386c2">
  <xsd:schema xmlns:xsd="http://www.w3.org/2001/XMLSchema" xmlns:xs="http://www.w3.org/2001/XMLSchema" xmlns:p="http://schemas.microsoft.com/office/2006/metadata/properties" xmlns:ns1="http://schemas.microsoft.com/sharepoint/v3" xmlns:ns2="77bb3344-0c24-40f7-8b48-7e0eff6a54e3" xmlns:ns3="383a7eb6-b86a-4aa5-bf6d-f87928c2c61e" targetNamespace="http://schemas.microsoft.com/office/2006/metadata/properties" ma:root="true" ma:fieldsID="1b02cfcf9f2d604e4f41c99c3aa91d9a" ns1:_="" ns2:_="" ns3:_="">
    <xsd:import namespace="http://schemas.microsoft.com/sharepoint/v3"/>
    <xsd:import namespace="77bb3344-0c24-40f7-8b48-7e0eff6a54e3"/>
    <xsd:import namespace="383a7eb6-b86a-4aa5-bf6d-f87928c2c61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1:_ip_UnifiedCompliancePolicyProperties" minOccurs="0"/>
                <xsd:element ref="ns1:_ip_UnifiedCompliancePolicyUIAction" minOccurs="0"/>
                <xsd:element ref="ns2:MediaServiceObjectDetectorVersion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7bb3344-0c24-40f7-8b48-7e0eff6a54e3" elementFormDefault="qualified">
    <xsd:import namespace="http://schemas.microsoft.com/office/2006/documentManagement/types"/>
    <xsd:import namespace="http://schemas.microsoft.com/office/infopath/2007/PartnerControls"/>
    <xsd:element name="MediaServiceMetadata" ma:index="5" nillable="true" ma:displayName="MediaServiceMetadata" ma:hidden="true" ma:internalName="MediaServiceMetadata" ma:readOnly="true">
      <xsd:simpleType>
        <xsd:restriction base="dms:Note"/>
      </xsd:simpleType>
    </xsd:element>
    <xsd:element name="MediaServiceFastMetadata" ma:index="6" nillable="true" ma:displayName="MediaServiceFastMetadata" ma:hidden="true" ma:internalName="MediaServiceFastMetadata" ma:readOnly="true">
      <xsd:simpleType>
        <xsd:restriction base="dms:Note"/>
      </xsd:simpleType>
    </xsd:element>
    <xsd:element name="MediaServiceDateTaken" ma:index="7" nillable="true" ma:displayName="MediaServiceDateTaken" ma:hidden="true" ma:indexed="true" ma:internalName="MediaServiceDateTaken" ma:readOnly="true">
      <xsd:simpleType>
        <xsd:restriction base="dms:Text"/>
      </xsd:simpleType>
    </xsd:element>
    <xsd:element name="MediaLengthInSeconds" ma:index="8" nillable="true" ma:displayName="MediaLengthInSeconds" ma:hidden="true" ma:internalName="MediaLengthInSeconds" ma:readOnly="true">
      <xsd:simpleType>
        <xsd:restriction base="dms:Unknown"/>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63edab7-d5f1-4c02-989a-0e8ed7c6c383"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83a7eb6-b86a-4aa5-bf6d-f87928c2c61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02e9465b-55ba-4914-85dc-12f2e30aa45b}" ma:internalName="TaxCatchAll" ma:showField="CatchAllData" ma:web="383a7eb6-b86a-4aa5-bf6d-f87928c2c61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73334E-18D4-416D-BCC4-2401A79E68BD}">
  <ds:schemaRefs>
    <ds:schemaRef ds:uri="http://schemas.microsoft.com/sharepoint/v3/contenttype/forms"/>
  </ds:schemaRefs>
</ds:datastoreItem>
</file>

<file path=customXml/itemProps2.xml><?xml version="1.0" encoding="utf-8"?>
<ds:datastoreItem xmlns:ds="http://schemas.openxmlformats.org/officeDocument/2006/customXml" ds:itemID="{CD12E9EA-3F13-4513-B286-69B20D6062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7bb3344-0c24-40f7-8b48-7e0eff6a54e3"/>
    <ds:schemaRef ds:uri="383a7eb6-b86a-4aa5-bf6d-f87928c2c6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9d258917-277f-42cd-a3cd-14c4e9ee58bc}" enabled="1" method="Standard" siteId="{38ae3bcd-9579-4fd4-adda-b42e1495d55a}" removed="0"/>
</clbl:labelList>
</file>

<file path=docProps/app.xml><?xml version="1.0" encoding="utf-8"?>
<Properties xmlns="http://schemas.openxmlformats.org/officeDocument/2006/extended-properties" xmlns:vt="http://schemas.openxmlformats.org/officeDocument/2006/docPropsVTypes">
  <Template>2024 Standard PowerPoint Template, Short</Template>
  <TotalTime>6914</TotalTime>
  <Words>1352</Words>
  <Application>Microsoft Office PowerPoint</Application>
  <PresentationFormat>Widescreen</PresentationFormat>
  <Paragraphs>233</Paragraphs>
  <Slides>57</Slides>
  <Notes>35</Notes>
  <HiddenSlides>1</HiddenSlides>
  <MMClips>0</MMClips>
  <ScaleCrop>false</ScaleCrop>
  <HeadingPairs>
    <vt:vector size="6" baseType="variant">
      <vt:variant>
        <vt:lpstr>Fonts Used</vt:lpstr>
      </vt:variant>
      <vt:variant>
        <vt:i4>4</vt:i4>
      </vt:variant>
      <vt:variant>
        <vt:lpstr>Theme</vt:lpstr>
      </vt:variant>
      <vt:variant>
        <vt:i4>8</vt:i4>
      </vt:variant>
      <vt:variant>
        <vt:lpstr>Slide Titles</vt:lpstr>
      </vt:variant>
      <vt:variant>
        <vt:i4>57</vt:i4>
      </vt:variant>
    </vt:vector>
  </HeadingPairs>
  <TitlesOfParts>
    <vt:vector size="69" baseType="lpstr">
      <vt:lpstr>Arial</vt:lpstr>
      <vt:lpstr>Cambria Math</vt:lpstr>
      <vt:lpstr>Siemens Sans</vt:lpstr>
      <vt:lpstr>Wingdings</vt:lpstr>
      <vt:lpstr>Siemens 2022</vt:lpstr>
      <vt:lpstr>8_Siemens 2020</vt:lpstr>
      <vt:lpstr>4_Siemens 2022</vt:lpstr>
      <vt:lpstr>9_Siemens 2020</vt:lpstr>
      <vt:lpstr>2_Siemens 2022</vt:lpstr>
      <vt:lpstr>3_Siemens 2022</vt:lpstr>
      <vt:lpstr>5_Siemens 2022</vt:lpstr>
      <vt:lpstr>1_Siemens 2023</vt:lpstr>
      <vt:lpstr>Numerical Analysis (6/7) Linear systems</vt:lpstr>
      <vt:lpstr>Outline</vt:lpstr>
      <vt:lpstr>1. Introduction</vt:lpstr>
      <vt:lpstr>Overview of the content</vt:lpstr>
      <vt:lpstr>Overview of the content</vt:lpstr>
      <vt:lpstr>Important remarks</vt:lpstr>
      <vt:lpstr>2. LU factorization</vt:lpstr>
      <vt:lpstr>Linear system that is easy to solve</vt:lpstr>
      <vt:lpstr>Upper (or lower) triangular matrices</vt:lpstr>
      <vt:lpstr>Backward substitution</vt:lpstr>
      <vt:lpstr>Upper (or lower) triangular matrices</vt:lpstr>
      <vt:lpstr>Gauss elimination</vt:lpstr>
      <vt:lpstr>Description of the first step</vt:lpstr>
      <vt:lpstr>Illustration of the algorithm</vt:lpstr>
      <vt:lpstr>Theorem</vt:lpstr>
      <vt:lpstr>Example 4x4 linear system</vt:lpstr>
      <vt:lpstr>Choice of the pivot</vt:lpstr>
      <vt:lpstr>Choice of the pivot</vt:lpstr>
      <vt:lpstr>Choice of the pivot</vt:lpstr>
      <vt:lpstr>Cost of Gauss method</vt:lpstr>
      <vt:lpstr>Remarks</vt:lpstr>
      <vt:lpstr>LU factorization pseudo-code</vt:lpstr>
      <vt:lpstr>LU factorization pseudo-code with pivoting</vt:lpstr>
      <vt:lpstr>Solving a linear system with LU factorization</vt:lpstr>
      <vt:lpstr>Factorization cost</vt:lpstr>
      <vt:lpstr>A few words on sparse matrices</vt:lpstr>
      <vt:lpstr>A few words on sparse matrices</vt:lpstr>
      <vt:lpstr>3. QR algorithm</vt:lpstr>
      <vt:lpstr>QR decomposition (for square matrices)</vt:lpstr>
      <vt:lpstr>QR decomposition</vt:lpstr>
      <vt:lpstr>QR algorithm</vt:lpstr>
      <vt:lpstr>Example (hands on)</vt:lpstr>
      <vt:lpstr>3. Iterative solvers</vt:lpstr>
      <vt:lpstr>Introduction</vt:lpstr>
      <vt:lpstr>Some basic notions</vt:lpstr>
      <vt:lpstr>Some induced matrix norms</vt:lpstr>
      <vt:lpstr>Speed of convergence</vt:lpstr>
      <vt:lpstr>Some basic notions</vt:lpstr>
      <vt:lpstr>Another matrix decomposition</vt:lpstr>
      <vt:lpstr>Another matrix decomposition</vt:lpstr>
      <vt:lpstr>Towards a decomposition of A</vt:lpstr>
      <vt:lpstr>Jacobi iterative method</vt:lpstr>
      <vt:lpstr>Jacobi iterative method</vt:lpstr>
      <vt:lpstr>Gauss Seidel algorithm</vt:lpstr>
      <vt:lpstr>Gauss-Seidel iterative method</vt:lpstr>
      <vt:lpstr>Relaxation method: Successive over-relaxation (SOR) </vt:lpstr>
      <vt:lpstr>Relaxation method: Successive over-relaxation (SOR) </vt:lpstr>
      <vt:lpstr>Relaxation method: Successive over-relaxation (SOR) </vt:lpstr>
      <vt:lpstr>Convergence of SOR</vt:lpstr>
      <vt:lpstr>Convergence of Gauss-Seidel and Jacobi </vt:lpstr>
      <vt:lpstr>In general</vt:lpstr>
      <vt:lpstr>Matrices of type “V”</vt:lpstr>
      <vt:lpstr>Matrices of type “V”</vt:lpstr>
      <vt:lpstr>A few words about conditioning</vt:lpstr>
      <vt:lpstr>A few words about conditioning</vt:lpstr>
      <vt:lpstr>6. Summary</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Simcenter Electromagnetics  (Low Freq)</dc:title>
  <dc:creator>Matas, Edgar (DI SW PLM STS SDPRM MECH DISC EMAG)</dc:creator>
  <cp:keywords>Template;C_Unrestricted</cp:keywords>
  <dc:description>Version 3.4.3
January 2023</dc:description>
  <cp:lastModifiedBy>Beriot, Hadrien (DI SW PLM STS SDDEV MECH PHY ACOU)</cp:lastModifiedBy>
  <cp:revision>225</cp:revision>
  <dcterms:created xsi:type="dcterms:W3CDTF">2024-05-09T06:24:37Z</dcterms:created>
  <dcterms:modified xsi:type="dcterms:W3CDTF">2024-12-04T20:02:09Z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number">
    <vt:lpwstr>4.0.0</vt:lpwstr>
  </property>
  <property fmtid="{D5CDD505-2E9C-101B-9397-08002B2CF9AE}" pid="3" name="Language">
    <vt:lpwstr>English</vt:lpwstr>
  </property>
  <property fmtid="{D5CDD505-2E9C-101B-9397-08002B2CF9AE}" pid="4" name="MSIP_Label_9d258917-277f-42cd-a3cd-14c4e9ee58bc_Enabled">
    <vt:lpwstr>true</vt:lpwstr>
  </property>
  <property fmtid="{D5CDD505-2E9C-101B-9397-08002B2CF9AE}" pid="5" name="MSIP_Label_9d258917-277f-42cd-a3cd-14c4e9ee58bc_SetDate">
    <vt:lpwstr>2023-02-07T19:46:06Z</vt:lpwstr>
  </property>
  <property fmtid="{D5CDD505-2E9C-101B-9397-08002B2CF9AE}" pid="6" name="MSIP_Label_9d258917-277f-42cd-a3cd-14c4e9ee58bc_Method">
    <vt:lpwstr>Standard</vt:lpwstr>
  </property>
  <property fmtid="{D5CDD505-2E9C-101B-9397-08002B2CF9AE}" pid="7" name="MSIP_Label_9d258917-277f-42cd-a3cd-14c4e9ee58bc_Name">
    <vt:lpwstr>restricted</vt:lpwstr>
  </property>
  <property fmtid="{D5CDD505-2E9C-101B-9397-08002B2CF9AE}" pid="8" name="MSIP_Label_9d258917-277f-42cd-a3cd-14c4e9ee58bc_SiteId">
    <vt:lpwstr>38ae3bcd-9579-4fd4-adda-b42e1495d55a</vt:lpwstr>
  </property>
  <property fmtid="{D5CDD505-2E9C-101B-9397-08002B2CF9AE}" pid="9" name="MSIP_Label_9d258917-277f-42cd-a3cd-14c4e9ee58bc_ActionId">
    <vt:lpwstr>6af54435-58e6-4052-983c-0a0bf1202eda</vt:lpwstr>
  </property>
  <property fmtid="{D5CDD505-2E9C-101B-9397-08002B2CF9AE}" pid="10" name="MSIP_Label_9d258917-277f-42cd-a3cd-14c4e9ee58bc_ContentBits">
    <vt:lpwstr>0</vt:lpwstr>
  </property>
  <property fmtid="{D5CDD505-2E9C-101B-9397-08002B2CF9AE}" pid="11" name="Document Confidentiality">
    <vt:lpwstr>Unrestricted</vt:lpwstr>
  </property>
  <property fmtid="{D5CDD505-2E9C-101B-9397-08002B2CF9AE}" pid="12" name="sodocoClasLang">
    <vt:lpwstr>Unrestricted</vt:lpwstr>
  </property>
  <property fmtid="{D5CDD505-2E9C-101B-9397-08002B2CF9AE}" pid="13" name="sodocoClasLangId">
    <vt:i4>0</vt:i4>
  </property>
  <property fmtid="{D5CDD505-2E9C-101B-9397-08002B2CF9AE}" pid="14" name="sodocoClasId">
    <vt:i4>0</vt:i4>
  </property>
</Properties>
</file>